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8.xml" ContentType="application/vnd.openxmlformats-officedocument.presentationml.notesSlide+xml"/>
  <Override PartName="/ppt/tags/tag2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945" r:id="rId2"/>
  </p:sldMasterIdLst>
  <p:notesMasterIdLst>
    <p:notesMasterId r:id="rId33"/>
  </p:notesMasterIdLst>
  <p:handoutMasterIdLst>
    <p:handoutMasterId r:id="rId34"/>
  </p:handoutMasterIdLst>
  <p:sldIdLst>
    <p:sldId id="1360" r:id="rId3"/>
    <p:sldId id="1425" r:id="rId4"/>
    <p:sldId id="1422" r:id="rId5"/>
    <p:sldId id="1423" r:id="rId6"/>
    <p:sldId id="320" r:id="rId7"/>
    <p:sldId id="1430" r:id="rId8"/>
    <p:sldId id="376" r:id="rId9"/>
    <p:sldId id="419" r:id="rId10"/>
    <p:sldId id="1432" r:id="rId11"/>
    <p:sldId id="1431" r:id="rId12"/>
    <p:sldId id="439" r:id="rId13"/>
    <p:sldId id="397" r:id="rId14"/>
    <p:sldId id="436" r:id="rId15"/>
    <p:sldId id="440" r:id="rId16"/>
    <p:sldId id="442" r:id="rId17"/>
    <p:sldId id="443" r:id="rId18"/>
    <p:sldId id="364" r:id="rId19"/>
    <p:sldId id="286" r:id="rId20"/>
    <p:sldId id="444" r:id="rId21"/>
    <p:sldId id="445" r:id="rId22"/>
    <p:sldId id="293" r:id="rId23"/>
    <p:sldId id="446" r:id="rId24"/>
    <p:sldId id="447" r:id="rId25"/>
    <p:sldId id="312" r:id="rId26"/>
    <p:sldId id="405" r:id="rId27"/>
    <p:sldId id="448" r:id="rId28"/>
    <p:sldId id="449" r:id="rId29"/>
    <p:sldId id="432" r:id="rId30"/>
    <p:sldId id="450" r:id="rId31"/>
    <p:sldId id="1419" r:id="rId32"/>
  </p:sldIdLst>
  <p:sldSz cx="12192000" cy="6858000"/>
  <p:notesSz cx="7010400" cy="9296400"/>
  <p:embeddedFontLst>
    <p:embeddedFont>
      <p:font typeface="Arial Narrow" panose="020B0606020202030204" pitchFamily="34" charset="0"/>
      <p:regular r:id="rId35"/>
      <p:bold r:id="rId36"/>
      <p:italic r:id="rId37"/>
      <p:boldItalic r:id="rId38"/>
    </p:embeddedFont>
    <p:embeddedFont>
      <p:font typeface="Calibri" panose="020F0502020204030204" pitchFamily="34" charset="0"/>
      <p:regular r:id="rId39"/>
      <p:bold r:id="rId40"/>
      <p:italic r:id="rId41"/>
      <p:boldItalic r:id="rId42"/>
    </p:embeddedFont>
    <p:embeddedFont>
      <p:font typeface="Corbel" panose="020B0503020204020204" pitchFamily="34" charset="0"/>
      <p:regular r:id="rId43"/>
      <p:bold r:id="rId44"/>
      <p:italic r:id="rId45"/>
      <p:boldItalic r:id="rId46"/>
    </p:embeddedFont>
    <p:embeddedFont>
      <p:font typeface="Open Sans" panose="020B0606030504020204" pitchFamily="3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36">
          <p15:clr>
            <a:srgbClr val="A4A3A4"/>
          </p15:clr>
        </p15:guide>
        <p15:guide id="2" pos="3864">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4" roundtripDataSignature="AMtx7mior4eGCrfNmoniwHLAs7EUQHLaF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ian Edwards." initials="" lastIdx="1" clrIdx="0"/>
  <p:cmAuthor id="1" name="Tom Gump" initials="TG" lastIdx="1" clrIdx="1">
    <p:extLst>
      <p:ext uri="{19B8F6BF-5375-455C-9EA6-DF929625EA0E}">
        <p15:presenceInfo xmlns:p15="http://schemas.microsoft.com/office/powerpoint/2012/main" userId="ed0ad296e944294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102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3" autoAdjust="0"/>
    <p:restoredTop sz="94023" autoAdjust="0"/>
  </p:normalViewPr>
  <p:slideViewPr>
    <p:cSldViewPr snapToGrid="0">
      <p:cViewPr varScale="1">
        <p:scale>
          <a:sx n="142" d="100"/>
          <a:sy n="142" d="100"/>
        </p:scale>
        <p:origin x="102" y="102"/>
      </p:cViewPr>
      <p:guideLst>
        <p:guide orient="horz" pos="2136"/>
        <p:guide pos="3864"/>
      </p:guideLst>
    </p:cSldViewPr>
  </p:slideViewPr>
  <p:notesTextViewPr>
    <p:cViewPr>
      <p:scale>
        <a:sx n="1" d="1"/>
        <a:sy n="1" d="1"/>
      </p:scale>
      <p:origin x="0" y="0"/>
    </p:cViewPr>
  </p:notesTextViewPr>
  <p:notesViewPr>
    <p:cSldViewPr snapToGrid="0">
      <p:cViewPr varScale="1">
        <p:scale>
          <a:sx n="82" d="100"/>
          <a:sy n="82" d="100"/>
        </p:scale>
        <p:origin x="2868" y="4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66"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65"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64" Type="http://customschemas.google.com/relationships/presentationmetadata" Target="metadata"/><Relationship Id="rId69"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font" Target="fonts/font1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2319BAB-FAA2-4614-AAAF-0AB211E97C0D}"/>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0F767DA-B000-42EB-9F67-9541421226D0}"/>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C4481005-72A9-49E4-9578-E3B26415D92C}" type="datetimeFigureOut">
              <a:rPr lang="en-US" smtClean="0"/>
              <a:t>8/21/2023</a:t>
            </a:fld>
            <a:endParaRPr lang="en-US"/>
          </a:p>
        </p:txBody>
      </p:sp>
      <p:sp>
        <p:nvSpPr>
          <p:cNvPr id="4" name="Footer Placeholder 3">
            <a:extLst>
              <a:ext uri="{FF2B5EF4-FFF2-40B4-BE49-F238E27FC236}">
                <a16:creationId xmlns:a16="http://schemas.microsoft.com/office/drawing/2014/main" id="{4A7E28FE-12BB-422F-BD49-A79578C5F978}"/>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6BCBCC2-B33D-4479-A364-22363C135C4C}"/>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94F266EC-3A11-4642-A302-DBF9278E01FB}" type="slidenum">
              <a:rPr lang="en-US" smtClean="0"/>
              <a:t>‹#›</a:t>
            </a:fld>
            <a:endParaRPr lang="en-US"/>
          </a:p>
        </p:txBody>
      </p:sp>
    </p:spTree>
    <p:extLst>
      <p:ext uri="{BB962C8B-B14F-4D97-AF65-F5344CB8AC3E}">
        <p14:creationId xmlns:p14="http://schemas.microsoft.com/office/powerpoint/2010/main" val="13772453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3037840" cy="466434"/>
          </a:xfrm>
          <a:prstGeom prst="rect">
            <a:avLst/>
          </a:prstGeom>
          <a:noFill/>
          <a:ln>
            <a:noFill/>
          </a:ln>
        </p:spPr>
        <p:txBody>
          <a:bodyPr spcFirstLastPara="1" wrap="square" lIns="93150" tIns="46575" rIns="93150" bIns="46575"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1"/>
            <a:ext cx="3037840" cy="466434"/>
          </a:xfrm>
          <a:prstGeom prst="rect">
            <a:avLst/>
          </a:prstGeom>
          <a:noFill/>
          <a:ln>
            <a:noFill/>
          </a:ln>
        </p:spPr>
        <p:txBody>
          <a:bodyPr spcFirstLastPara="1" wrap="square" lIns="93150" tIns="46575" rIns="93150" bIns="46575"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65082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7550" y="4043586"/>
            <a:ext cx="5608320" cy="4693160"/>
          </a:xfrm>
          <a:prstGeom prst="rect">
            <a:avLst/>
          </a:prstGeom>
          <a:noFill/>
          <a:ln>
            <a:noFill/>
          </a:ln>
        </p:spPr>
        <p:txBody>
          <a:bodyPr spcFirstLastPara="1" wrap="square" lIns="93150" tIns="46575" rIns="93150"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50" tIns="46575" rIns="93150" bIns="46575"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hf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50875"/>
            <a:ext cx="5575300" cy="3136900"/>
          </a:xfrm>
        </p:spPr>
      </p:sp>
      <p:sp>
        <p:nvSpPr>
          <p:cNvPr id="3" name="Notes Placeholder 2"/>
          <p:cNvSpPr>
            <a:spLocks noGrp="1"/>
          </p:cNvSpPr>
          <p:nvPr>
            <p:ph type="body" idx="1"/>
          </p:nvPr>
        </p:nvSpPr>
        <p:spPr/>
        <p:txBody>
          <a:bodyPr/>
          <a:lstStyle/>
          <a:p>
            <a:r>
              <a:rPr lang="en-US" dirty="0"/>
              <a:t>Thank you </a:t>
            </a:r>
            <a:r>
              <a:rPr lang="en-US" dirty="0">
                <a:latin typeface="Arial Narrow" panose="020B0606020202030204" pitchFamily="34" charset="0"/>
              </a:rPr>
              <a:t>for inviting me to be with all of you here today to </a:t>
            </a:r>
            <a:r>
              <a:rPr lang="en-US" dirty="0"/>
              <a:t>discuss my all-time-favorite topic – Rotary Membership.  </a:t>
            </a:r>
          </a:p>
        </p:txBody>
      </p:sp>
      <p:sp>
        <p:nvSpPr>
          <p:cNvPr id="4" name="Slide Number Placeholder 3"/>
          <p:cNvSpPr>
            <a:spLocks noGrp="1"/>
          </p:cNvSpPr>
          <p:nvPr>
            <p:ph type="sldNum" sz="quarter" idx="5"/>
          </p:nvPr>
        </p:nvSpPr>
        <p:spPr/>
        <p:txBody>
          <a:bodyPr/>
          <a:lstStyle/>
          <a:p>
            <a:fld id="{DB827055-821E-4F6B-AAA9-2685E1493D9C}" type="slidenum">
              <a:rPr lang="en-US" smtClean="0"/>
              <a:t>1</a:t>
            </a:fld>
            <a:endParaRPr lang="en-US" dirty="0"/>
          </a:p>
        </p:txBody>
      </p:sp>
    </p:spTree>
    <p:extLst>
      <p:ext uri="{BB962C8B-B14F-4D97-AF65-F5344CB8AC3E}">
        <p14:creationId xmlns:p14="http://schemas.microsoft.com/office/powerpoint/2010/main" val="1084725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50875"/>
            <a:ext cx="5575300" cy="3136900"/>
          </a:xfrm>
        </p:spPr>
      </p:sp>
      <p:sp>
        <p:nvSpPr>
          <p:cNvPr id="3" name="Notes Placeholder 2"/>
          <p:cNvSpPr>
            <a:spLocks noGrp="1"/>
          </p:cNvSpPr>
          <p:nvPr>
            <p:ph type="body" idx="1"/>
          </p:nvPr>
        </p:nvSpPr>
        <p:spPr/>
        <p:txBody>
          <a:bodyPr/>
          <a:lstStyle/>
          <a:p>
            <a:pPr algn="l" rtl="0"/>
            <a:r>
              <a:rPr lang="pt-br" sz="1200" b="0" i="0" u="none" kern="1200" baseline="0">
                <a:solidFill>
                  <a:schemeClr val="tx1"/>
                </a:solidFill>
                <a:effectLst/>
                <a:latin typeface="+mn-lt"/>
                <a:ea typeface="+mn-ea"/>
                <a:cs typeface="+mn-cs"/>
              </a:rPr>
              <a:t>It has four priorities. </a:t>
            </a:r>
            <a:r>
              <a:rPr lang="pt-br" sz="1200" b="0" i="1" u="none" kern="1200" baseline="0">
                <a:solidFill>
                  <a:schemeClr val="tx1"/>
                </a:solidFill>
                <a:effectLst/>
                <a:latin typeface="+mn-lt"/>
                <a:ea typeface="+mn-ea"/>
                <a:cs typeface="+mn-cs"/>
              </a:rPr>
              <a:t>Four.</a:t>
            </a:r>
            <a:r>
              <a:rPr lang="pt-br" sz="1200" b="0" i="0" u="none" kern="1200" baseline="0">
                <a:solidFill>
                  <a:schemeClr val="tx1"/>
                </a:solidFill>
                <a:effectLst/>
                <a:latin typeface="+mn-lt"/>
                <a:ea typeface="+mn-ea"/>
                <a:cs typeface="+mn-cs"/>
              </a:rPr>
              <a:t> Each priority reflects the input, feedback, and hopes of current and former members, leadership, Rotaractors, alumni, Youth Exchange students, and Rotary staff. In all, we reached out to more than a million people who are connected to Rotary in some way to ensure that our Action Plan priorities are the right ones, and are authentically Rotary. The four priorities are: </a:t>
            </a:r>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12</a:t>
            </a:fld>
            <a:endParaRPr lang="pt-br"/>
          </a:p>
        </p:txBody>
      </p:sp>
    </p:spTree>
    <p:extLst>
      <p:ext uri="{BB962C8B-B14F-4D97-AF65-F5344CB8AC3E}">
        <p14:creationId xmlns:p14="http://schemas.microsoft.com/office/powerpoint/2010/main" val="4226148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50875"/>
            <a:ext cx="5575300" cy="3136900"/>
          </a:xfrm>
        </p:spPr>
      </p:sp>
      <p:sp>
        <p:nvSpPr>
          <p:cNvPr id="3" name="Notes Placeholder 2"/>
          <p:cNvSpPr>
            <a:spLocks noGrp="1"/>
          </p:cNvSpPr>
          <p:nvPr>
            <p:ph type="body" idx="1"/>
          </p:nvPr>
        </p:nvSpPr>
        <p:spPr/>
        <p:txBody>
          <a:bodyPr/>
          <a:lstStyle/>
          <a:p>
            <a:pPr marL="342900" marR="0" lvl="0" indent="-342900" algn="l" rtl="0">
              <a:lnSpc>
                <a:spcPct val="150000"/>
              </a:lnSpc>
              <a:spcBef>
                <a:spcPts val="0"/>
              </a:spcBef>
              <a:spcAft>
                <a:spcPts val="1595"/>
              </a:spcAft>
              <a:buFont typeface="Symbol" panose="05050102010706020507" pitchFamily="18" charset="2"/>
              <a:buChar char=""/>
            </a:pPr>
            <a:r>
              <a:rPr lang="pt-br" sz="1200" b="0" i="0" u="none" baseline="0">
                <a:effectLst/>
                <a:latin typeface="Corbel" panose="020B0503020204020204" pitchFamily="34" charset="0"/>
                <a:ea typeface="Calibri" panose="020F0502020204030204" pitchFamily="34" charset="0"/>
                <a:cs typeface="Times New Roman" panose="02020603050405020304" pitchFamily="18" charset="0"/>
              </a:rPr>
              <a:t>Increase our impact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a:lnSpc>
                <a:spcPct val="150000"/>
              </a:lnSpc>
              <a:spcBef>
                <a:spcPts val="0"/>
              </a:spcBef>
              <a:spcAft>
                <a:spcPts val="1595"/>
              </a:spcAft>
              <a:buFont typeface="Symbol" panose="05050102010706020507" pitchFamily="18" charset="2"/>
              <a:buChar char=""/>
            </a:pPr>
            <a:r>
              <a:rPr lang="pt-br" sz="1200" b="0" i="0" u="none" baseline="0">
                <a:effectLst/>
                <a:latin typeface="Corbel" panose="020B0503020204020204" pitchFamily="34" charset="0"/>
                <a:ea typeface="Calibri" panose="020F0502020204030204" pitchFamily="34" charset="0"/>
                <a:cs typeface="Times New Roman" panose="02020603050405020304" pitchFamily="18" charset="0"/>
              </a:rPr>
              <a:t>Expand our reach</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a:lnSpc>
                <a:spcPct val="150000"/>
              </a:lnSpc>
              <a:spcBef>
                <a:spcPts val="0"/>
              </a:spcBef>
              <a:spcAft>
                <a:spcPts val="1595"/>
              </a:spcAft>
              <a:buFont typeface="Symbol" panose="05050102010706020507" pitchFamily="18" charset="2"/>
              <a:buChar char=""/>
            </a:pPr>
            <a:r>
              <a:rPr lang="pt-br" sz="1200" b="0" i="0" u="none" baseline="0">
                <a:effectLst/>
                <a:latin typeface="Corbel" panose="020B0503020204020204" pitchFamily="34" charset="0"/>
                <a:ea typeface="Calibri" panose="020F0502020204030204" pitchFamily="34" charset="0"/>
                <a:cs typeface="Times New Roman" panose="02020603050405020304" pitchFamily="18" charset="0"/>
              </a:rPr>
              <a:t>Enhance participant engagement, and</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a:lnSpc>
                <a:spcPct val="150000"/>
              </a:lnSpc>
              <a:spcBef>
                <a:spcPts val="0"/>
              </a:spcBef>
              <a:spcAft>
                <a:spcPts val="1595"/>
              </a:spcAft>
              <a:buFont typeface="Symbol" panose="05050102010706020507" pitchFamily="18" charset="2"/>
              <a:buChar char=""/>
            </a:pPr>
            <a:r>
              <a:rPr lang="pt-br" sz="1200" b="0" i="0" u="none" baseline="0">
                <a:effectLst/>
                <a:latin typeface="Corbel" panose="020B0503020204020204" pitchFamily="34" charset="0"/>
                <a:ea typeface="Calibri" panose="020F0502020204030204" pitchFamily="34" charset="0"/>
                <a:cs typeface="Times New Roman" panose="02020603050405020304" pitchFamily="18" charset="0"/>
              </a:rPr>
              <a:t>Increase our ability to adapt</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13</a:t>
            </a:fld>
            <a:endParaRPr lang="pt-br"/>
          </a:p>
        </p:txBody>
      </p:sp>
    </p:spTree>
    <p:extLst>
      <p:ext uri="{BB962C8B-B14F-4D97-AF65-F5344CB8AC3E}">
        <p14:creationId xmlns:p14="http://schemas.microsoft.com/office/powerpoint/2010/main" val="2327182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50875"/>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i="0" u="none" kern="1200" baseline="0">
                <a:solidFill>
                  <a:schemeClr val="tx1"/>
                </a:solidFill>
                <a:effectLst/>
                <a:latin typeface="+mn-lt"/>
                <a:ea typeface="+mn-ea"/>
                <a:cs typeface="+mn-cs"/>
              </a:rPr>
              <a:t>But in a data-driven world, legacies must be measurable. To increase our impact and provide even more proof of what Rotarians are capable of achieving, we have to be more data driven.</a:t>
            </a:r>
          </a:p>
          <a:p>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17</a:t>
            </a:fld>
            <a:endParaRPr lang="pt-br"/>
          </a:p>
        </p:txBody>
      </p:sp>
    </p:spTree>
    <p:extLst>
      <p:ext uri="{BB962C8B-B14F-4D97-AF65-F5344CB8AC3E}">
        <p14:creationId xmlns:p14="http://schemas.microsoft.com/office/powerpoint/2010/main" val="1417057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50875"/>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i="0" u="none" kern="1200" baseline="0" dirty="0">
                <a:solidFill>
                  <a:schemeClr val="tx1"/>
                </a:solidFill>
                <a:effectLst/>
                <a:latin typeface="+mn-lt"/>
                <a:ea typeface="+mn-ea"/>
                <a:cs typeface="+mn-cs"/>
              </a:rPr>
              <a:t>There’s a lot we can do at the club level, too. We’re going to encourage a greater sense of focus — instead of clubs trying to do too many things and getting only halfway there. We’re going to help clubs collect more information on community impact and do pre- and post-activity evaluations, so they can tell compelling stories about the impact they are making. </a:t>
            </a:r>
          </a:p>
          <a:p>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18</a:t>
            </a:fld>
            <a:endParaRPr lang="pt-br"/>
          </a:p>
        </p:txBody>
      </p:sp>
    </p:spTree>
    <p:extLst>
      <p:ext uri="{BB962C8B-B14F-4D97-AF65-F5344CB8AC3E}">
        <p14:creationId xmlns:p14="http://schemas.microsoft.com/office/powerpoint/2010/main" val="2408089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50875"/>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F2206C-F2E9-4408-A090-1C57F73B417C}" type="slidenum">
              <a:rPr lang="en-US" smtClean="0"/>
              <a:t>19</a:t>
            </a:fld>
            <a:endParaRPr lang="en-US"/>
          </a:p>
        </p:txBody>
      </p:sp>
    </p:spTree>
    <p:extLst>
      <p:ext uri="{BB962C8B-B14F-4D97-AF65-F5344CB8AC3E}">
        <p14:creationId xmlns:p14="http://schemas.microsoft.com/office/powerpoint/2010/main" val="2867477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50875"/>
            <a:ext cx="5575300" cy="3136900"/>
          </a:xfrm>
        </p:spPr>
      </p:sp>
      <p:sp>
        <p:nvSpPr>
          <p:cNvPr id="3" name="Notes Placeholder 2"/>
          <p:cNvSpPr>
            <a:spLocks noGrp="1"/>
          </p:cNvSpPr>
          <p:nvPr>
            <p:ph type="body" idx="1"/>
          </p:nvPr>
        </p:nvSpPr>
        <p:spPr/>
        <p:txBody>
          <a:bodyPr/>
          <a:lstStyle/>
          <a:p>
            <a:pPr algn="l" rtl="0"/>
            <a:r>
              <a:rPr lang="pt-br" sz="1200" b="0" i="0" u="none" kern="1200" baseline="0" dirty="0">
                <a:solidFill>
                  <a:schemeClr val="tx1"/>
                </a:solidFill>
                <a:effectLst/>
                <a:latin typeface="+mn-lt"/>
                <a:ea typeface="+mn-ea"/>
                <a:cs typeface="+mn-cs"/>
              </a:rPr>
              <a:t>Here’s another way to revitalize our clubs and share our values with new audiences: form partnerships with new organizations and agencies. Already, Rotary clubs partner with schools and universities, the local chamber of commerce, local governments, social service agencies, other volunteer organizations. That’s fantastic. But we need to encourage every club to do more to collaborate with and involve their communities. Let’s look around our communities and see all the ways that people are connecting — through shared professional goals, for example, or shared cultures or interests. And let’s invite those people to connect with us, too. When we think beyond traditional partnerships, we show we’re an open, engaging organization. We demonstrate that positive change starts with welcoming the talents and ideas of others. </a:t>
            </a:r>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21</a:t>
            </a:fld>
            <a:endParaRPr lang="pt-br"/>
          </a:p>
        </p:txBody>
      </p:sp>
    </p:spTree>
    <p:extLst>
      <p:ext uri="{BB962C8B-B14F-4D97-AF65-F5344CB8AC3E}">
        <p14:creationId xmlns:p14="http://schemas.microsoft.com/office/powerpoint/2010/main" val="182501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50875"/>
            <a:ext cx="5575300" cy="3136900"/>
          </a:xfrm>
        </p:spPr>
      </p:sp>
      <p:sp>
        <p:nvSpPr>
          <p:cNvPr id="3" name="Notes Placeholder 2"/>
          <p:cNvSpPr>
            <a:spLocks noGrp="1"/>
          </p:cNvSpPr>
          <p:nvPr>
            <p:ph type="body" idx="1"/>
          </p:nvPr>
        </p:nvSpPr>
        <p:spPr/>
        <p:txBody>
          <a:bodyPr/>
          <a:lstStyle/>
          <a:p>
            <a:pPr algn="l" rtl="0"/>
            <a:r>
              <a:rPr lang="pt-br" sz="1200" b="1" i="0" u="none" kern="1200" baseline="0" dirty="0">
                <a:solidFill>
                  <a:schemeClr val="tx1"/>
                </a:solidFill>
                <a:effectLst/>
                <a:latin typeface="+mn-lt"/>
                <a:ea typeface="+mn-ea"/>
                <a:cs typeface="+mn-cs"/>
              </a:rPr>
              <a:t>As People of Action we strive to understand the needs of others.</a:t>
            </a:r>
            <a:r>
              <a:rPr lang="pt-br" sz="1200" b="0" i="0" u="none" kern="1200" baseline="0" dirty="0">
                <a:solidFill>
                  <a:schemeClr val="tx1"/>
                </a:solidFill>
                <a:effectLst/>
                <a:latin typeface="+mn-lt"/>
                <a:ea typeface="+mn-ea"/>
                <a:cs typeface="+mn-cs"/>
              </a:rPr>
              <a:t> But just like the people and communities we serve, our fellow members need to know that they are seen, heard, and valued. They’re seeking </a:t>
            </a:r>
            <a:r>
              <a:rPr lang="pt-br" sz="1200" b="1" i="0" u="none" kern="1200" baseline="0" dirty="0">
                <a:solidFill>
                  <a:schemeClr val="tx1"/>
                </a:solidFill>
                <a:effectLst/>
                <a:latin typeface="+mn-lt"/>
                <a:ea typeface="+mn-ea"/>
                <a:cs typeface="+mn-cs"/>
              </a:rPr>
              <a:t>experiences that feel personally and professionally relevant and fulfilling and, in some cases, we are not delivering on that need.</a:t>
            </a:r>
            <a:r>
              <a:rPr lang="pt-br" sz="1200" b="0" i="0" u="none" kern="1200" baseline="0" dirty="0">
                <a:solidFill>
                  <a:schemeClr val="tx1"/>
                </a:solidFill>
                <a:effectLst/>
                <a:latin typeface="+mn-lt"/>
                <a:ea typeface="+mn-ea"/>
                <a:cs typeface="+mn-cs"/>
              </a:rPr>
              <a:t> This priority is aimed at making sure that we give our members meaningful opportunities to evolve and grow with us — personally and professionally — throughout their lives. </a:t>
            </a:r>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24</a:t>
            </a:fld>
            <a:endParaRPr lang="pt-br"/>
          </a:p>
        </p:txBody>
      </p:sp>
    </p:spTree>
    <p:extLst>
      <p:ext uri="{BB962C8B-B14F-4D97-AF65-F5344CB8AC3E}">
        <p14:creationId xmlns:p14="http://schemas.microsoft.com/office/powerpoint/2010/main" val="1254136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50875"/>
            <a:ext cx="5575300" cy="3136900"/>
          </a:xfrm>
        </p:spPr>
      </p:sp>
      <p:sp>
        <p:nvSpPr>
          <p:cNvPr id="3" name="Notes Placeholder 2"/>
          <p:cNvSpPr>
            <a:spLocks noGrp="1"/>
          </p:cNvSpPr>
          <p:nvPr>
            <p:ph type="body" idx="1"/>
          </p:nvPr>
        </p:nvSpPr>
        <p:spPr/>
        <p:txBody>
          <a:bodyPr/>
          <a:lstStyle/>
          <a:p>
            <a:pPr algn="l" rtl="0"/>
            <a:r>
              <a:rPr lang="pt-br" sz="1200" b="0" i="0" u="none" kern="1200" baseline="0">
                <a:solidFill>
                  <a:schemeClr val="tx1"/>
                </a:solidFill>
                <a:effectLst/>
                <a:latin typeface="+mn-lt"/>
                <a:ea typeface="+mn-ea"/>
                <a:cs typeface="+mn-cs"/>
              </a:rPr>
              <a:t>But let’s not stop with our members. We want to improve the overall Rotary experience for </a:t>
            </a:r>
            <a:r>
              <a:rPr lang="pt-br" sz="1200" b="0" i="1" u="none" kern="1200" baseline="0">
                <a:solidFill>
                  <a:schemeClr val="tx1"/>
                </a:solidFill>
                <a:effectLst/>
                <a:latin typeface="+mn-lt"/>
                <a:ea typeface="+mn-ea"/>
                <a:cs typeface="+mn-cs"/>
              </a:rPr>
              <a:t>anyone</a:t>
            </a:r>
            <a:r>
              <a:rPr lang="pt-br" sz="1200" b="0" i="0" u="none" kern="1200" baseline="0">
                <a:solidFill>
                  <a:schemeClr val="tx1"/>
                </a:solidFill>
                <a:effectLst/>
                <a:latin typeface="+mn-lt"/>
                <a:ea typeface="+mn-ea"/>
                <a:cs typeface="+mn-cs"/>
              </a:rPr>
              <a:t> who affiliates with us. And we should take nothing for granted. We need to look at every encounter as an opportunity to show our people what Rotary can do for them — as individuals and as members of our communities. </a:t>
            </a:r>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25</a:t>
            </a:fld>
            <a:endParaRPr lang="pt-br"/>
          </a:p>
        </p:txBody>
      </p:sp>
    </p:spTree>
    <p:extLst>
      <p:ext uri="{BB962C8B-B14F-4D97-AF65-F5344CB8AC3E}">
        <p14:creationId xmlns:p14="http://schemas.microsoft.com/office/powerpoint/2010/main" val="791690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50875"/>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i="0" u="none" kern="1200" baseline="0">
                <a:solidFill>
                  <a:schemeClr val="tx1"/>
                </a:solidFill>
                <a:effectLst/>
                <a:latin typeface="+mn-lt"/>
                <a:ea typeface="+mn-ea"/>
                <a:cs typeface="+mn-cs"/>
              </a:rPr>
              <a:t>We should also encourage our clubs to take a fresh look at club governance and look at ways to streamline it. They can create a fund to take some risks and try out new activity ideas. They can host the club meeting in a new location and at a new time. They can involve non-Rotarian advisers in club board meetings to gain new and different perspectives and ideas. </a:t>
            </a:r>
          </a:p>
          <a:p>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28</a:t>
            </a:fld>
            <a:endParaRPr lang="pt-br"/>
          </a:p>
        </p:txBody>
      </p:sp>
    </p:spTree>
    <p:extLst>
      <p:ext uri="{BB962C8B-B14F-4D97-AF65-F5344CB8AC3E}">
        <p14:creationId xmlns:p14="http://schemas.microsoft.com/office/powerpoint/2010/main" val="866196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50875"/>
            <a:ext cx="5575300" cy="31369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Arial Narrow" panose="020B0606020202030204" pitchFamily="34" charset="0"/>
            </a:endParaRPr>
          </a:p>
          <a:p>
            <a:r>
              <a:rPr lang="en-US" sz="1200" kern="1200" dirty="0">
                <a:solidFill>
                  <a:schemeClr val="tx1"/>
                </a:solidFill>
                <a:effectLst/>
                <a:latin typeface="Arial Narrow" panose="020B0606020202030204" pitchFamily="34" charset="0"/>
              </a:rPr>
              <a:t>We also want to remind you as we move through the day that with every topic we discuss, we’re talking “Members,” we are talking about both Rotary and Rotaract clubs. As of 1 July, 2023 Rotaract is a distinct membership type. We are the association of Rotary AND Rotaract clubs with a global membership of just under 1.2 million people. </a:t>
            </a:r>
          </a:p>
          <a:p>
            <a:endParaRPr lang="en-US" sz="1200" kern="1200" dirty="0">
              <a:solidFill>
                <a:schemeClr val="tx1"/>
              </a:solidFill>
              <a:effectLst/>
              <a:latin typeface="Arial Narrow" panose="020B0606020202030204" pitchFamily="34" charset="0"/>
            </a:endParaRPr>
          </a:p>
          <a:p>
            <a:r>
              <a:rPr lang="en-US" sz="1200" kern="1200" dirty="0">
                <a:solidFill>
                  <a:schemeClr val="tx1"/>
                </a:solidFill>
                <a:effectLst/>
                <a:latin typeface="Arial Narrow" panose="020B0606020202030204" pitchFamily="34" charset="0"/>
              </a:rPr>
              <a:t>That’s about __. __ million Rotarians and _00,000 Rotaractors in more than </a:t>
            </a:r>
            <a:r>
              <a:rPr lang="en-US" kern="1200" dirty="0">
                <a:solidFill>
                  <a:schemeClr val="tx1"/>
                </a:solidFill>
                <a:latin typeface="Arial Narrow" panose="020B0606020202030204" pitchFamily="34" charset="0"/>
              </a:rPr>
              <a:t>3</a:t>
            </a:r>
            <a:r>
              <a:rPr lang="en-US" sz="1200" kern="1200" dirty="0">
                <a:solidFill>
                  <a:schemeClr val="tx1"/>
                </a:solidFill>
                <a:effectLst/>
                <a:latin typeface="Arial Narrow" panose="020B0606020202030204" pitchFamily="34" charset="0"/>
              </a:rPr>
              <a:t>6,000 clubs. </a:t>
            </a:r>
          </a:p>
          <a:p>
            <a:endParaRPr lang="en-US" sz="1200" kern="1200" dirty="0">
              <a:solidFill>
                <a:schemeClr val="tx1"/>
              </a:solidFill>
              <a:effectLst/>
              <a:latin typeface="Arial Narrow" panose="020B0606020202030204" pitchFamily="34" charset="0"/>
            </a:endParaRPr>
          </a:p>
          <a:p>
            <a:r>
              <a:rPr lang="en-US" sz="1200" kern="1200" dirty="0">
                <a:solidFill>
                  <a:schemeClr val="tx1"/>
                </a:solidFill>
                <a:effectLst/>
                <a:latin typeface="Arial Narrow" panose="020B0606020202030204" pitchFamily="34" charset="0"/>
              </a:rPr>
              <a:t>So instead of having a separate session about Rotaract, we’ll weave it in to all our discussions to be more inclusive and all-encompassing.</a:t>
            </a:r>
          </a:p>
          <a:p>
            <a:endParaRPr lang="en-US" sz="1200" kern="1200" dirty="0">
              <a:solidFill>
                <a:schemeClr val="tx1"/>
              </a:solidFill>
              <a:effectLst/>
              <a:latin typeface="Arial Narrow" panose="020B0606020202030204" pitchFamily="34" charset="0"/>
            </a:endParaRPr>
          </a:p>
          <a:p>
            <a:r>
              <a:rPr lang="en-US" sz="1200" kern="1200" dirty="0">
                <a:solidFill>
                  <a:schemeClr val="tx1"/>
                </a:solidFill>
                <a:effectLst/>
                <a:latin typeface="Arial Narrow" panose="020B0606020202030204" pitchFamily="34" charset="0"/>
              </a:rPr>
              <a:t>Let’s move on and talk about mobilizing our membership efforts in your districts.</a:t>
            </a:r>
          </a:p>
        </p:txBody>
      </p:sp>
    </p:spTree>
    <p:extLst>
      <p:ext uri="{BB962C8B-B14F-4D97-AF65-F5344CB8AC3E}">
        <p14:creationId xmlns:p14="http://schemas.microsoft.com/office/powerpoint/2010/main" val="1005756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50875"/>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Calibri"/>
                <a:ea typeface="Calibri"/>
                <a:cs typeface="Calibri"/>
                <a:sym typeface="Calibri"/>
              </a:rPr>
              <a:t>3</a:t>
            </a:fld>
            <a:endParaRPr lang="en-US" sz="13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22298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50875"/>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Calibri"/>
                <a:ea typeface="Calibri"/>
                <a:cs typeface="Calibri"/>
                <a:sym typeface="Calibri"/>
              </a:rPr>
              <a:t>4</a:t>
            </a:fld>
            <a:endParaRPr lang="en-US" sz="13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34339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50875"/>
            <a:ext cx="5575300" cy="31369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Arial Narrow" panose="020B0606020202030204" pitchFamily="34" charset="0"/>
            </a:endParaRPr>
          </a:p>
          <a:p>
            <a:r>
              <a:rPr lang="en-US" sz="1200" kern="1200" dirty="0">
                <a:solidFill>
                  <a:schemeClr val="tx1"/>
                </a:solidFill>
                <a:effectLst/>
                <a:latin typeface="Arial Narrow" panose="020B0606020202030204" pitchFamily="34" charset="0"/>
              </a:rPr>
              <a:t>STEPH - We also want to remind you as we move through the day that with every topic we discuss, we’re talking about both Rotary and Rotaract clubs. As of 1 July, Rotaract is a distinct membership type. We are the association of Rotary AND Rotaract clubs with a global membership of around 1.4 million people. </a:t>
            </a:r>
          </a:p>
          <a:p>
            <a:endParaRPr lang="en-US" sz="1200" kern="1200" dirty="0">
              <a:solidFill>
                <a:schemeClr val="tx1"/>
              </a:solidFill>
              <a:effectLst/>
              <a:latin typeface="Arial Narrow" panose="020B0606020202030204" pitchFamily="34" charset="0"/>
            </a:endParaRPr>
          </a:p>
          <a:p>
            <a:r>
              <a:rPr lang="en-US" sz="1200" kern="1200" dirty="0">
                <a:solidFill>
                  <a:schemeClr val="tx1"/>
                </a:solidFill>
                <a:effectLst/>
                <a:latin typeface="Arial Narrow" panose="020B0606020202030204" pitchFamily="34" charset="0"/>
              </a:rPr>
              <a:t>That’s about 1.2 million Rotarians and 200,000 Rotaractors in more than 46,000 clubs. </a:t>
            </a:r>
          </a:p>
          <a:p>
            <a:endParaRPr lang="en-US" sz="1200" kern="1200" dirty="0">
              <a:solidFill>
                <a:schemeClr val="tx1"/>
              </a:solidFill>
              <a:effectLst/>
              <a:latin typeface="Arial Narrow" panose="020B0606020202030204" pitchFamily="34" charset="0"/>
            </a:endParaRPr>
          </a:p>
          <a:p>
            <a:r>
              <a:rPr lang="en-US" sz="1200" kern="1200" dirty="0">
                <a:solidFill>
                  <a:schemeClr val="tx1"/>
                </a:solidFill>
                <a:effectLst/>
                <a:latin typeface="Arial Narrow" panose="020B0606020202030204" pitchFamily="34" charset="0"/>
              </a:rPr>
              <a:t>So instead of having a separate session about Rotaract, we’ll weave it in to all our discussions to be more inclusive and all-encompassing.</a:t>
            </a:r>
          </a:p>
          <a:p>
            <a:endParaRPr lang="en-US" sz="1200" kern="1200" dirty="0">
              <a:solidFill>
                <a:schemeClr val="tx1"/>
              </a:solidFill>
              <a:effectLst/>
              <a:latin typeface="Arial Narrow" panose="020B0606020202030204" pitchFamily="34" charset="0"/>
            </a:endParaRPr>
          </a:p>
          <a:p>
            <a:r>
              <a:rPr lang="en-US" sz="1200" kern="1200" dirty="0">
                <a:solidFill>
                  <a:schemeClr val="tx1"/>
                </a:solidFill>
                <a:effectLst/>
                <a:latin typeface="Arial Narrow" panose="020B0606020202030204" pitchFamily="34" charset="0"/>
              </a:rPr>
              <a:t>Let’s move on and talk about mobilizing our membership efforts in your districts.</a:t>
            </a:r>
          </a:p>
        </p:txBody>
      </p:sp>
    </p:spTree>
    <p:extLst>
      <p:ext uri="{BB962C8B-B14F-4D97-AF65-F5344CB8AC3E}">
        <p14:creationId xmlns:p14="http://schemas.microsoft.com/office/powerpoint/2010/main" val="598888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50875"/>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i="0" u="none" kern="1200" baseline="0">
                <a:solidFill>
                  <a:schemeClr val="tx1"/>
                </a:solidFill>
                <a:effectLst/>
                <a:latin typeface="+mn-lt"/>
                <a:ea typeface="+mn-ea"/>
                <a:cs typeface="+mn-cs"/>
              </a:rPr>
              <a:t>Most had only a vague idea of exactly </a:t>
            </a:r>
            <a:r>
              <a:rPr lang="pt-br" sz="1200" b="0" i="1" u="none" kern="1200" baseline="0">
                <a:solidFill>
                  <a:schemeClr val="tx1"/>
                </a:solidFill>
                <a:effectLst/>
                <a:latin typeface="+mn-lt"/>
                <a:ea typeface="+mn-ea"/>
                <a:cs typeface="+mn-cs"/>
              </a:rPr>
              <a:t>how </a:t>
            </a:r>
            <a:r>
              <a:rPr lang="pt-br" sz="1200" b="0" i="0" u="none" kern="1200" baseline="0">
                <a:solidFill>
                  <a:schemeClr val="tx1"/>
                </a:solidFill>
                <a:effectLst/>
                <a:latin typeface="+mn-lt"/>
                <a:ea typeface="+mn-ea"/>
                <a:cs typeface="+mn-cs"/>
              </a:rPr>
              <a:t>we do good in the world. Only 35 percent saw Rotary as an organization for people like them. </a:t>
            </a:r>
          </a:p>
          <a:p>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7</a:t>
            </a:fld>
            <a:endParaRPr lang="pt-br"/>
          </a:p>
        </p:txBody>
      </p:sp>
    </p:spTree>
    <p:extLst>
      <p:ext uri="{BB962C8B-B14F-4D97-AF65-F5344CB8AC3E}">
        <p14:creationId xmlns:p14="http://schemas.microsoft.com/office/powerpoint/2010/main" val="1448122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50875"/>
            <a:ext cx="5575300" cy="3136900"/>
          </a:xfrm>
        </p:spPr>
      </p:sp>
      <p:sp>
        <p:nvSpPr>
          <p:cNvPr id="3" name="Notes Placeholder 2"/>
          <p:cNvSpPr>
            <a:spLocks noGrp="1"/>
          </p:cNvSpPr>
          <p:nvPr>
            <p:ph type="body" idx="1"/>
          </p:nvPr>
        </p:nvSpPr>
        <p:spPr/>
        <p:txBody>
          <a:bodyPr/>
          <a:lstStyle/>
          <a:p>
            <a:pPr algn="l" rtl="0"/>
            <a:r>
              <a:rPr lang="pt-br" sz="1200" b="0" i="0" u="none" kern="1200" baseline="0">
                <a:solidFill>
                  <a:schemeClr val="tx1"/>
                </a:solidFill>
                <a:effectLst/>
                <a:latin typeface="+mn-lt"/>
                <a:ea typeface="+mn-ea"/>
                <a:cs typeface="+mn-cs"/>
              </a:rPr>
              <a:t>And just 25 percent of people surveyed said they knew someone in Rotary. All of us here know how this is playing out in real life. Membership has dropped as much as 18 percent in North America and elsewhere. We set a record in 2018 for the number of people who left Rotary. </a:t>
            </a:r>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8</a:t>
            </a:fld>
            <a:endParaRPr lang="pt-br"/>
          </a:p>
        </p:txBody>
      </p:sp>
    </p:spTree>
    <p:extLst>
      <p:ext uri="{BB962C8B-B14F-4D97-AF65-F5344CB8AC3E}">
        <p14:creationId xmlns:p14="http://schemas.microsoft.com/office/powerpoint/2010/main" val="1667788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50875"/>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Calibri"/>
                <a:ea typeface="Calibri"/>
                <a:cs typeface="Calibri"/>
                <a:sym typeface="Calibri"/>
              </a:rPr>
              <a:t>9</a:t>
            </a:fld>
            <a:endParaRPr lang="en-US" sz="13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45688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50875"/>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Calibri"/>
                <a:ea typeface="Calibri"/>
                <a:cs typeface="Calibri"/>
                <a:sym typeface="Calibri"/>
              </a:rPr>
              <a:t>10</a:t>
            </a:fld>
            <a:endParaRPr lang="en-US" sz="13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0261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6_Title and Content">
  <p:cSld name="16_Title and Content">
    <p:spTree>
      <p:nvGrpSpPr>
        <p:cNvPr id="1" name="Shape 61"/>
        <p:cNvGrpSpPr/>
        <p:nvPr/>
      </p:nvGrpSpPr>
      <p:grpSpPr>
        <a:xfrm>
          <a:off x="0" y="0"/>
          <a:ext cx="0" cy="0"/>
          <a:chOff x="0" y="0"/>
          <a:chExt cx="0" cy="0"/>
        </a:xfrm>
      </p:grpSpPr>
      <p:sp>
        <p:nvSpPr>
          <p:cNvPr id="62" name="Google Shape;62;p52"/>
          <p:cNvSpPr txBox="1">
            <a:spLocks noGrp="1"/>
          </p:cNvSpPr>
          <p:nvPr>
            <p:ph type="subTitle" idx="1"/>
          </p:nvPr>
        </p:nvSpPr>
        <p:spPr>
          <a:xfrm>
            <a:off x="342900" y="4120063"/>
            <a:ext cx="11506200" cy="465667"/>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rgbClr val="005DAA"/>
              </a:buClr>
              <a:buSzPts val="3200"/>
              <a:buNone/>
              <a:defRPr sz="3200" b="1">
                <a:solidFill>
                  <a:srgbClr val="005DAA"/>
                </a:solidFill>
                <a:latin typeface="Arial"/>
                <a:ea typeface="Arial"/>
                <a:cs typeface="Arial"/>
                <a:sym typeface="Arial"/>
              </a:defRPr>
            </a:lvl1pPr>
            <a:lvl2pPr lvl="1" algn="ctr">
              <a:lnSpc>
                <a:spcPct val="90000"/>
              </a:lnSpc>
              <a:spcBef>
                <a:spcPts val="500"/>
              </a:spcBef>
              <a:spcAft>
                <a:spcPts val="0"/>
              </a:spcAft>
              <a:buClr>
                <a:srgbClr val="3E3E3E"/>
              </a:buClr>
              <a:buSzPts val="2000"/>
              <a:buNone/>
              <a:defRPr sz="2000"/>
            </a:lvl2pPr>
            <a:lvl3pPr lvl="2" algn="ctr">
              <a:lnSpc>
                <a:spcPct val="90000"/>
              </a:lnSpc>
              <a:spcBef>
                <a:spcPts val="500"/>
              </a:spcBef>
              <a:spcAft>
                <a:spcPts val="0"/>
              </a:spcAft>
              <a:buClr>
                <a:srgbClr val="3E3E3E"/>
              </a:buClr>
              <a:buSzPts val="1800"/>
              <a:buNone/>
              <a:defRPr sz="1800"/>
            </a:lvl3pPr>
            <a:lvl4pPr lvl="3" algn="ctr">
              <a:lnSpc>
                <a:spcPct val="90000"/>
              </a:lnSpc>
              <a:spcBef>
                <a:spcPts val="500"/>
              </a:spcBef>
              <a:spcAft>
                <a:spcPts val="0"/>
              </a:spcAft>
              <a:buClr>
                <a:srgbClr val="3E3E3E"/>
              </a:buClr>
              <a:buSzPts val="1600"/>
              <a:buNone/>
              <a:defRPr sz="1600"/>
            </a:lvl4pPr>
            <a:lvl5pPr lvl="4" algn="ctr">
              <a:lnSpc>
                <a:spcPct val="90000"/>
              </a:lnSpc>
              <a:spcBef>
                <a:spcPts val="500"/>
              </a:spcBef>
              <a:spcAft>
                <a:spcPts val="0"/>
              </a:spcAft>
              <a:buClr>
                <a:srgbClr val="3E3E3E"/>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3" name="Google Shape;63;p52"/>
          <p:cNvSpPr txBox="1">
            <a:spLocks noGrp="1"/>
          </p:cNvSpPr>
          <p:nvPr>
            <p:ph type="title"/>
          </p:nvPr>
        </p:nvSpPr>
        <p:spPr>
          <a:xfrm>
            <a:off x="342900" y="3298132"/>
            <a:ext cx="11506200" cy="821931"/>
          </a:xfrm>
          <a:prstGeom prst="rect">
            <a:avLst/>
          </a:prstGeom>
          <a:noFill/>
          <a:ln>
            <a:noFill/>
          </a:ln>
        </p:spPr>
        <p:txBody>
          <a:bodyPr spcFirstLastPara="1" wrap="square" lIns="91425" tIns="0" rIns="91425" bIns="91425" anchor="b" anchorCtr="0">
            <a:normAutofit/>
          </a:bodyPr>
          <a:lstStyle>
            <a:lvl1pPr lvl="0" algn="ctr">
              <a:lnSpc>
                <a:spcPct val="90000"/>
              </a:lnSpc>
              <a:spcBef>
                <a:spcPts val="0"/>
              </a:spcBef>
              <a:spcAft>
                <a:spcPts val="0"/>
              </a:spcAft>
              <a:buClr>
                <a:srgbClr val="005DAA"/>
              </a:buClr>
              <a:buSzPts val="4800"/>
              <a:buFont typeface="Arial"/>
              <a:buNone/>
              <a:defRPr sz="4800" b="1" cap="none">
                <a:solidFill>
                  <a:srgbClr val="005DAA"/>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4" name="Google Shape;64;p52"/>
          <p:cNvPicPr preferRelativeResize="0"/>
          <p:nvPr/>
        </p:nvPicPr>
        <p:blipFill rotWithShape="1">
          <a:blip r:embed="rId2">
            <a:alphaModFix/>
          </a:blip>
          <a:srcRect/>
          <a:stretch/>
        </p:blipFill>
        <p:spPr>
          <a:xfrm>
            <a:off x="10019503" y="5818393"/>
            <a:ext cx="1883773" cy="716364"/>
          </a:xfrm>
          <a:prstGeom prst="rect">
            <a:avLst/>
          </a:prstGeom>
          <a:noFill/>
          <a:ln>
            <a:noFill/>
          </a:ln>
        </p:spPr>
      </p:pic>
      <p:pic>
        <p:nvPicPr>
          <p:cNvPr id="65" name="Google Shape;65;p52"/>
          <p:cNvPicPr preferRelativeResize="0"/>
          <p:nvPr/>
        </p:nvPicPr>
        <p:blipFill rotWithShape="1">
          <a:blip r:embed="rId3">
            <a:alphaModFix/>
          </a:blip>
          <a:srcRect/>
          <a:stretch/>
        </p:blipFill>
        <p:spPr>
          <a:xfrm>
            <a:off x="485503" y="323243"/>
            <a:ext cx="2609627" cy="261998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0_Title and Content">
  <p:cSld name="10_Title and Content">
    <p:spTree>
      <p:nvGrpSpPr>
        <p:cNvPr id="1" name="Shape 114"/>
        <p:cNvGrpSpPr/>
        <p:nvPr/>
      </p:nvGrpSpPr>
      <p:grpSpPr>
        <a:xfrm>
          <a:off x="0" y="0"/>
          <a:ext cx="0" cy="0"/>
          <a:chOff x="0" y="0"/>
          <a:chExt cx="0" cy="0"/>
        </a:xfrm>
      </p:grpSpPr>
      <p:sp>
        <p:nvSpPr>
          <p:cNvPr id="115" name="Google Shape;115;p62"/>
          <p:cNvSpPr/>
          <p:nvPr/>
        </p:nvSpPr>
        <p:spPr>
          <a:xfrm>
            <a:off x="0" y="0"/>
            <a:ext cx="12192000" cy="6858000"/>
          </a:xfrm>
          <a:prstGeom prst="rect">
            <a:avLst/>
          </a:prstGeom>
          <a:solidFill>
            <a:srgbClr val="15458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6" name="Google Shape;116;p62"/>
          <p:cNvSpPr txBox="1">
            <a:spLocks noGrp="1"/>
          </p:cNvSpPr>
          <p:nvPr>
            <p:ph type="body" idx="1"/>
          </p:nvPr>
        </p:nvSpPr>
        <p:spPr>
          <a:xfrm>
            <a:off x="380999" y="2142067"/>
            <a:ext cx="11506199" cy="4034896"/>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lt1"/>
              </a:buClr>
              <a:buSzPts val="2400"/>
              <a:buChar char="•"/>
              <a:defRPr sz="2400">
                <a:solidFill>
                  <a:schemeClr val="lt1"/>
                </a:solidFill>
              </a:defRPr>
            </a:lvl1pPr>
            <a:lvl2pPr marL="914400" lvl="1" indent="-355600" algn="l">
              <a:lnSpc>
                <a:spcPct val="90000"/>
              </a:lnSpc>
              <a:spcBef>
                <a:spcPts val="500"/>
              </a:spcBef>
              <a:spcAft>
                <a:spcPts val="0"/>
              </a:spcAft>
              <a:buClr>
                <a:schemeClr val="lt1"/>
              </a:buClr>
              <a:buSzPts val="2000"/>
              <a:buChar char="•"/>
              <a:defRPr sz="2000">
                <a:solidFill>
                  <a:schemeClr val="lt1"/>
                </a:solidFill>
              </a:defRPr>
            </a:lvl2pPr>
            <a:lvl3pPr marL="1371600" lvl="2" indent="-342900" algn="l">
              <a:lnSpc>
                <a:spcPct val="90000"/>
              </a:lnSpc>
              <a:spcBef>
                <a:spcPts val="500"/>
              </a:spcBef>
              <a:spcAft>
                <a:spcPts val="0"/>
              </a:spcAft>
              <a:buClr>
                <a:schemeClr val="lt1"/>
              </a:buClr>
              <a:buSzPts val="1800"/>
              <a:buChar char="•"/>
              <a:defRPr sz="1800">
                <a:solidFill>
                  <a:schemeClr val="lt1"/>
                </a:solidFill>
              </a:defRPr>
            </a:lvl3pPr>
            <a:lvl4pPr marL="1828800" lvl="3" indent="-330200" algn="l">
              <a:lnSpc>
                <a:spcPct val="90000"/>
              </a:lnSpc>
              <a:spcBef>
                <a:spcPts val="500"/>
              </a:spcBef>
              <a:spcAft>
                <a:spcPts val="0"/>
              </a:spcAft>
              <a:buClr>
                <a:schemeClr val="lt1"/>
              </a:buClr>
              <a:buSzPts val="1600"/>
              <a:buChar char="•"/>
              <a:defRPr sz="1600">
                <a:solidFill>
                  <a:schemeClr val="lt1"/>
                </a:solidFill>
              </a:defRPr>
            </a:lvl4pPr>
            <a:lvl5pPr marL="2286000" lvl="4" indent="-330200" algn="l">
              <a:lnSpc>
                <a:spcPct val="90000"/>
              </a:lnSpc>
              <a:spcBef>
                <a:spcPts val="500"/>
              </a:spcBef>
              <a:spcAft>
                <a:spcPts val="0"/>
              </a:spcAft>
              <a:buClr>
                <a:schemeClr val="lt1"/>
              </a:buClr>
              <a:buSzPts val="1600"/>
              <a:buChar char="•"/>
              <a:defRPr sz="16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62"/>
          <p:cNvSpPr txBox="1">
            <a:spLocks noGrp="1"/>
          </p:cNvSpPr>
          <p:nvPr>
            <p:ph type="title"/>
          </p:nvPr>
        </p:nvSpPr>
        <p:spPr>
          <a:xfrm>
            <a:off x="0" y="1"/>
            <a:ext cx="12192000" cy="939799"/>
          </a:xfrm>
          <a:prstGeom prst="rect">
            <a:avLst/>
          </a:prstGeom>
          <a:noFill/>
          <a:ln>
            <a:noFill/>
          </a:ln>
        </p:spPr>
        <p:txBody>
          <a:bodyPr spcFirstLastPara="1" wrap="square" lIns="91425" tIns="274300" rIns="91425" bIns="91425" anchor="t" anchorCtr="0">
            <a:normAutofit/>
          </a:bodyPr>
          <a:lstStyle>
            <a:lvl1pPr lvl="0" algn="l">
              <a:lnSpc>
                <a:spcPct val="90000"/>
              </a:lnSpc>
              <a:spcBef>
                <a:spcPts val="0"/>
              </a:spcBef>
              <a:spcAft>
                <a:spcPts val="0"/>
              </a:spcAft>
              <a:buClr>
                <a:srgbClr val="01B4E7"/>
              </a:buClr>
              <a:buSzPts val="4400"/>
              <a:buFont typeface="Arial"/>
              <a:buNone/>
              <a:defRPr sz="4400" cap="none">
                <a:solidFill>
                  <a:srgbClr val="01B4E7"/>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62"/>
          <p:cNvSpPr txBox="1">
            <a:spLocks noGrp="1"/>
          </p:cNvSpPr>
          <p:nvPr>
            <p:ph type="subTitle" idx="2"/>
          </p:nvPr>
        </p:nvSpPr>
        <p:spPr>
          <a:xfrm>
            <a:off x="380999" y="1012898"/>
            <a:ext cx="11365894" cy="6000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800"/>
              <a:buNone/>
              <a:defRPr sz="2800">
                <a:solidFill>
                  <a:schemeClr val="lt1"/>
                </a:solidFill>
                <a:latin typeface="Arial"/>
                <a:ea typeface="Arial"/>
                <a:cs typeface="Arial"/>
                <a:sym typeface="Arial"/>
              </a:defRPr>
            </a:lvl1pPr>
            <a:lvl2pPr lvl="1" algn="ctr">
              <a:lnSpc>
                <a:spcPct val="90000"/>
              </a:lnSpc>
              <a:spcBef>
                <a:spcPts val="500"/>
              </a:spcBef>
              <a:spcAft>
                <a:spcPts val="0"/>
              </a:spcAft>
              <a:buClr>
                <a:srgbClr val="3E3E3E"/>
              </a:buClr>
              <a:buSzPts val="2000"/>
              <a:buNone/>
              <a:defRPr sz="2000"/>
            </a:lvl2pPr>
            <a:lvl3pPr lvl="2" algn="ctr">
              <a:lnSpc>
                <a:spcPct val="90000"/>
              </a:lnSpc>
              <a:spcBef>
                <a:spcPts val="500"/>
              </a:spcBef>
              <a:spcAft>
                <a:spcPts val="0"/>
              </a:spcAft>
              <a:buClr>
                <a:srgbClr val="3E3E3E"/>
              </a:buClr>
              <a:buSzPts val="1800"/>
              <a:buNone/>
              <a:defRPr sz="1800"/>
            </a:lvl3pPr>
            <a:lvl4pPr lvl="3" algn="ctr">
              <a:lnSpc>
                <a:spcPct val="90000"/>
              </a:lnSpc>
              <a:spcBef>
                <a:spcPts val="500"/>
              </a:spcBef>
              <a:spcAft>
                <a:spcPts val="0"/>
              </a:spcAft>
              <a:buClr>
                <a:srgbClr val="3E3E3E"/>
              </a:buClr>
              <a:buSzPts val="1600"/>
              <a:buNone/>
              <a:defRPr sz="1600"/>
            </a:lvl4pPr>
            <a:lvl5pPr lvl="4" algn="ctr">
              <a:lnSpc>
                <a:spcPct val="90000"/>
              </a:lnSpc>
              <a:spcBef>
                <a:spcPts val="500"/>
              </a:spcBef>
              <a:spcAft>
                <a:spcPts val="0"/>
              </a:spcAft>
              <a:buClr>
                <a:srgbClr val="3E3E3E"/>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9" name="Google Shape;119;p62"/>
          <p:cNvSpPr txBox="1">
            <a:spLocks noGrp="1"/>
          </p:cNvSpPr>
          <p:nvPr>
            <p:ph type="sldNum" idx="12"/>
          </p:nvPr>
        </p:nvSpPr>
        <p:spPr>
          <a:xfrm>
            <a:off x="11650133" y="115570"/>
            <a:ext cx="42333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20"/>
        <p:cNvGrpSpPr/>
        <p:nvPr/>
      </p:nvGrpSpPr>
      <p:grpSpPr>
        <a:xfrm>
          <a:off x="0" y="0"/>
          <a:ext cx="0" cy="0"/>
          <a:chOff x="0" y="0"/>
          <a:chExt cx="0" cy="0"/>
        </a:xfrm>
      </p:grpSpPr>
      <p:sp>
        <p:nvSpPr>
          <p:cNvPr id="121" name="Google Shape;121;p63"/>
          <p:cNvSpPr>
            <a:spLocks noGrp="1"/>
          </p:cNvSpPr>
          <p:nvPr>
            <p:ph type="pic" idx="2"/>
          </p:nvPr>
        </p:nvSpPr>
        <p:spPr>
          <a:xfrm>
            <a:off x="1" y="1"/>
            <a:ext cx="12192000" cy="240333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3E3E3E"/>
              </a:buClr>
              <a:buSzPts val="2800"/>
              <a:buFont typeface="Arial"/>
              <a:buChar char="•"/>
              <a:defRPr sz="2800" b="0" i="0" u="none" strike="noStrike" cap="none">
                <a:solidFill>
                  <a:srgbClr val="3E3E3E"/>
                </a:solidFill>
                <a:latin typeface="Arial"/>
                <a:ea typeface="Arial"/>
                <a:cs typeface="Arial"/>
                <a:sym typeface="Arial"/>
              </a:defRPr>
            </a:lvl1pPr>
            <a:lvl2pPr marR="0" lvl="1" algn="l" rtl="0">
              <a:lnSpc>
                <a:spcPct val="90000"/>
              </a:lnSpc>
              <a:spcBef>
                <a:spcPts val="500"/>
              </a:spcBef>
              <a:spcAft>
                <a:spcPts val="0"/>
              </a:spcAft>
              <a:buClr>
                <a:srgbClr val="3E3E3E"/>
              </a:buClr>
              <a:buSzPts val="2400"/>
              <a:buFont typeface="Arial"/>
              <a:buChar char="•"/>
              <a:defRPr sz="2400" b="0" i="0" u="none" strike="noStrike" cap="none">
                <a:solidFill>
                  <a:srgbClr val="3E3E3E"/>
                </a:solidFill>
                <a:latin typeface="Arial"/>
                <a:ea typeface="Arial"/>
                <a:cs typeface="Arial"/>
                <a:sym typeface="Arial"/>
              </a:defRPr>
            </a:lvl2pPr>
            <a:lvl3pPr marR="0" lvl="2" algn="l" rtl="0">
              <a:lnSpc>
                <a:spcPct val="90000"/>
              </a:lnSpc>
              <a:spcBef>
                <a:spcPts val="500"/>
              </a:spcBef>
              <a:spcAft>
                <a:spcPts val="0"/>
              </a:spcAft>
              <a:buClr>
                <a:srgbClr val="3E3E3E"/>
              </a:buClr>
              <a:buSzPts val="2000"/>
              <a:buFont typeface="Arial"/>
              <a:buChar char="•"/>
              <a:defRPr sz="2000" b="0" i="0" u="none" strike="noStrike" cap="none">
                <a:solidFill>
                  <a:srgbClr val="3E3E3E"/>
                </a:solidFill>
                <a:latin typeface="Arial"/>
                <a:ea typeface="Arial"/>
                <a:cs typeface="Arial"/>
                <a:sym typeface="Arial"/>
              </a:defRPr>
            </a:lvl3pPr>
            <a:lvl4pPr marR="0" lvl="3" algn="l" rtl="0">
              <a:lnSpc>
                <a:spcPct val="90000"/>
              </a:lnSpc>
              <a:spcBef>
                <a:spcPts val="500"/>
              </a:spcBef>
              <a:spcAft>
                <a:spcPts val="0"/>
              </a:spcAft>
              <a:buClr>
                <a:srgbClr val="3E3E3E"/>
              </a:buClr>
              <a:buSzPts val="1800"/>
              <a:buFont typeface="Arial"/>
              <a:buChar char="•"/>
              <a:defRPr sz="1800" b="0" i="0" u="none" strike="noStrike" cap="none">
                <a:solidFill>
                  <a:srgbClr val="3E3E3E"/>
                </a:solidFill>
                <a:latin typeface="Arial"/>
                <a:ea typeface="Arial"/>
                <a:cs typeface="Arial"/>
                <a:sym typeface="Arial"/>
              </a:defRPr>
            </a:lvl4pPr>
            <a:lvl5pPr marR="0" lvl="4" algn="l" rtl="0">
              <a:lnSpc>
                <a:spcPct val="90000"/>
              </a:lnSpc>
              <a:spcBef>
                <a:spcPts val="500"/>
              </a:spcBef>
              <a:spcAft>
                <a:spcPts val="0"/>
              </a:spcAft>
              <a:buClr>
                <a:srgbClr val="3E3E3E"/>
              </a:buClr>
              <a:buSzPts val="1800"/>
              <a:buFont typeface="Arial"/>
              <a:buChar char="•"/>
              <a:defRPr sz="1800" b="0" i="0" u="none" strike="noStrike" cap="none">
                <a:solidFill>
                  <a:srgbClr val="3E3E3E"/>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2" name="Google Shape;122;p63"/>
          <p:cNvSpPr/>
          <p:nvPr/>
        </p:nvSpPr>
        <p:spPr>
          <a:xfrm>
            <a:off x="0" y="2403335"/>
            <a:ext cx="12192000" cy="4454664"/>
          </a:xfrm>
          <a:prstGeom prst="rect">
            <a:avLst/>
          </a:prstGeom>
          <a:solidFill>
            <a:srgbClr val="15458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3" name="Google Shape;123;p63"/>
          <p:cNvSpPr txBox="1">
            <a:spLocks noGrp="1"/>
          </p:cNvSpPr>
          <p:nvPr>
            <p:ph type="body" idx="1"/>
          </p:nvPr>
        </p:nvSpPr>
        <p:spPr>
          <a:xfrm>
            <a:off x="380999" y="2667653"/>
            <a:ext cx="11506199" cy="377362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lt1"/>
              </a:buClr>
              <a:buSzPts val="2400"/>
              <a:buChar char="•"/>
              <a:defRPr sz="2400">
                <a:solidFill>
                  <a:schemeClr val="lt1"/>
                </a:solidFill>
              </a:defRPr>
            </a:lvl1pPr>
            <a:lvl2pPr marL="914400" lvl="1" indent="-355600" algn="l">
              <a:lnSpc>
                <a:spcPct val="90000"/>
              </a:lnSpc>
              <a:spcBef>
                <a:spcPts val="500"/>
              </a:spcBef>
              <a:spcAft>
                <a:spcPts val="0"/>
              </a:spcAft>
              <a:buClr>
                <a:schemeClr val="lt1"/>
              </a:buClr>
              <a:buSzPts val="2000"/>
              <a:buChar char="•"/>
              <a:defRPr sz="2000">
                <a:solidFill>
                  <a:schemeClr val="lt1"/>
                </a:solidFill>
              </a:defRPr>
            </a:lvl2pPr>
            <a:lvl3pPr marL="1371600" lvl="2" indent="-342900" algn="l">
              <a:lnSpc>
                <a:spcPct val="90000"/>
              </a:lnSpc>
              <a:spcBef>
                <a:spcPts val="500"/>
              </a:spcBef>
              <a:spcAft>
                <a:spcPts val="0"/>
              </a:spcAft>
              <a:buClr>
                <a:schemeClr val="lt1"/>
              </a:buClr>
              <a:buSzPts val="1800"/>
              <a:buChar char="•"/>
              <a:defRPr sz="1800">
                <a:solidFill>
                  <a:schemeClr val="lt1"/>
                </a:solidFill>
              </a:defRPr>
            </a:lvl3pPr>
            <a:lvl4pPr marL="1828800" lvl="3" indent="-330200" algn="l">
              <a:lnSpc>
                <a:spcPct val="90000"/>
              </a:lnSpc>
              <a:spcBef>
                <a:spcPts val="500"/>
              </a:spcBef>
              <a:spcAft>
                <a:spcPts val="0"/>
              </a:spcAft>
              <a:buClr>
                <a:schemeClr val="lt1"/>
              </a:buClr>
              <a:buSzPts val="1600"/>
              <a:buChar char="•"/>
              <a:defRPr sz="1600">
                <a:solidFill>
                  <a:schemeClr val="lt1"/>
                </a:solidFill>
              </a:defRPr>
            </a:lvl4pPr>
            <a:lvl5pPr marL="2286000" lvl="4" indent="-330200" algn="l">
              <a:lnSpc>
                <a:spcPct val="90000"/>
              </a:lnSpc>
              <a:spcBef>
                <a:spcPts val="500"/>
              </a:spcBef>
              <a:spcAft>
                <a:spcPts val="0"/>
              </a:spcAft>
              <a:buClr>
                <a:schemeClr val="lt1"/>
              </a:buClr>
              <a:buSzPts val="1600"/>
              <a:buChar char="•"/>
              <a:defRPr sz="16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63"/>
          <p:cNvSpPr txBox="1">
            <a:spLocks noGrp="1"/>
          </p:cNvSpPr>
          <p:nvPr>
            <p:ph type="body" idx="3"/>
          </p:nvPr>
        </p:nvSpPr>
        <p:spPr>
          <a:xfrm>
            <a:off x="0" y="0"/>
            <a:ext cx="12192000" cy="2419070"/>
          </a:xfrm>
          <a:prstGeom prst="rect">
            <a:avLst/>
          </a:prstGeom>
          <a:solidFill>
            <a:srgbClr val="15458F">
              <a:alpha val="69803"/>
            </a:srgbClr>
          </a:solidFill>
          <a:ln>
            <a:noFill/>
          </a:ln>
        </p:spPr>
        <p:txBody>
          <a:bodyPr spcFirstLastPara="1" wrap="square" lIns="822950" tIns="457200" rIns="91425" bIns="45700" anchor="t" anchorCtr="0">
            <a:normAutofit/>
          </a:bodyPr>
          <a:lstStyle>
            <a:lvl1pPr marL="457200" lvl="0" indent="-228600" algn="l">
              <a:lnSpc>
                <a:spcPct val="90000"/>
              </a:lnSpc>
              <a:spcBef>
                <a:spcPts val="1000"/>
              </a:spcBef>
              <a:spcAft>
                <a:spcPts val="0"/>
              </a:spcAft>
              <a:buClr>
                <a:schemeClr val="lt1"/>
              </a:buClr>
              <a:buSzPts val="4400"/>
              <a:buNone/>
              <a:defRPr sz="4400" b="1">
                <a:solidFill>
                  <a:schemeClr val="lt1"/>
                </a:solidFill>
                <a:latin typeface="Arial"/>
                <a:ea typeface="Arial"/>
                <a:cs typeface="Arial"/>
                <a:sym typeface="Arial"/>
              </a:defRPr>
            </a:lvl1pPr>
            <a:lvl2pPr marL="914400" lvl="1" indent="-342900" algn="l">
              <a:lnSpc>
                <a:spcPct val="90000"/>
              </a:lnSpc>
              <a:spcBef>
                <a:spcPts val="500"/>
              </a:spcBef>
              <a:spcAft>
                <a:spcPts val="0"/>
              </a:spcAft>
              <a:buClr>
                <a:srgbClr val="3E3E3E"/>
              </a:buClr>
              <a:buSzPts val="1800"/>
              <a:buChar char="•"/>
              <a:defRPr/>
            </a:lvl2pPr>
            <a:lvl3pPr marL="1371600" lvl="2" indent="-342900" algn="l">
              <a:lnSpc>
                <a:spcPct val="90000"/>
              </a:lnSpc>
              <a:spcBef>
                <a:spcPts val="500"/>
              </a:spcBef>
              <a:spcAft>
                <a:spcPts val="0"/>
              </a:spcAft>
              <a:buClr>
                <a:srgbClr val="3E3E3E"/>
              </a:buClr>
              <a:buSzPts val="1800"/>
              <a:buChar char="•"/>
              <a:defRPr/>
            </a:lvl3pPr>
            <a:lvl4pPr marL="1828800" lvl="3" indent="-342900" algn="l">
              <a:lnSpc>
                <a:spcPct val="90000"/>
              </a:lnSpc>
              <a:spcBef>
                <a:spcPts val="500"/>
              </a:spcBef>
              <a:spcAft>
                <a:spcPts val="0"/>
              </a:spcAft>
              <a:buClr>
                <a:srgbClr val="3E3E3E"/>
              </a:buClr>
              <a:buSzPts val="1800"/>
              <a:buChar char="•"/>
              <a:defRPr/>
            </a:lvl4pPr>
            <a:lvl5pPr marL="2286000" lvl="4" indent="-342900" algn="l">
              <a:lnSpc>
                <a:spcPct val="90000"/>
              </a:lnSpc>
              <a:spcBef>
                <a:spcPts val="500"/>
              </a:spcBef>
              <a:spcAft>
                <a:spcPts val="0"/>
              </a:spcAft>
              <a:buClr>
                <a:srgbClr val="3E3E3E"/>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63"/>
          <p:cNvSpPr txBox="1">
            <a:spLocks noGrp="1"/>
          </p:cNvSpPr>
          <p:nvPr>
            <p:ph type="sldNum" idx="12"/>
          </p:nvPr>
        </p:nvSpPr>
        <p:spPr>
          <a:xfrm>
            <a:off x="11650133" y="115570"/>
            <a:ext cx="42333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126"/>
        <p:cNvGrpSpPr/>
        <p:nvPr/>
      </p:nvGrpSpPr>
      <p:grpSpPr>
        <a:xfrm>
          <a:off x="0" y="0"/>
          <a:ext cx="0" cy="0"/>
          <a:chOff x="0" y="0"/>
          <a:chExt cx="0" cy="0"/>
        </a:xfrm>
      </p:grpSpPr>
      <p:sp>
        <p:nvSpPr>
          <p:cNvPr id="127" name="Google Shape;127;p64"/>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3E3E3E"/>
              </a:buClr>
              <a:buSzPts val="2800"/>
              <a:buFont typeface="Arial"/>
              <a:buChar char="•"/>
              <a:defRPr sz="2800" b="0" i="0" u="none" strike="noStrike" cap="none">
                <a:solidFill>
                  <a:srgbClr val="3E3E3E"/>
                </a:solidFill>
                <a:latin typeface="Arial"/>
                <a:ea typeface="Arial"/>
                <a:cs typeface="Arial"/>
                <a:sym typeface="Arial"/>
              </a:defRPr>
            </a:lvl1pPr>
            <a:lvl2pPr marR="0" lvl="1" algn="l" rtl="0">
              <a:lnSpc>
                <a:spcPct val="90000"/>
              </a:lnSpc>
              <a:spcBef>
                <a:spcPts val="500"/>
              </a:spcBef>
              <a:spcAft>
                <a:spcPts val="0"/>
              </a:spcAft>
              <a:buClr>
                <a:srgbClr val="3E3E3E"/>
              </a:buClr>
              <a:buSzPts val="2400"/>
              <a:buFont typeface="Arial"/>
              <a:buChar char="•"/>
              <a:defRPr sz="2400" b="0" i="0" u="none" strike="noStrike" cap="none">
                <a:solidFill>
                  <a:srgbClr val="3E3E3E"/>
                </a:solidFill>
                <a:latin typeface="Arial"/>
                <a:ea typeface="Arial"/>
                <a:cs typeface="Arial"/>
                <a:sym typeface="Arial"/>
              </a:defRPr>
            </a:lvl2pPr>
            <a:lvl3pPr marR="0" lvl="2" algn="l" rtl="0">
              <a:lnSpc>
                <a:spcPct val="90000"/>
              </a:lnSpc>
              <a:spcBef>
                <a:spcPts val="500"/>
              </a:spcBef>
              <a:spcAft>
                <a:spcPts val="0"/>
              </a:spcAft>
              <a:buClr>
                <a:srgbClr val="3E3E3E"/>
              </a:buClr>
              <a:buSzPts val="2000"/>
              <a:buFont typeface="Arial"/>
              <a:buChar char="•"/>
              <a:defRPr sz="2000" b="0" i="0" u="none" strike="noStrike" cap="none">
                <a:solidFill>
                  <a:srgbClr val="3E3E3E"/>
                </a:solidFill>
                <a:latin typeface="Arial"/>
                <a:ea typeface="Arial"/>
                <a:cs typeface="Arial"/>
                <a:sym typeface="Arial"/>
              </a:defRPr>
            </a:lvl3pPr>
            <a:lvl4pPr marR="0" lvl="3" algn="l" rtl="0">
              <a:lnSpc>
                <a:spcPct val="90000"/>
              </a:lnSpc>
              <a:spcBef>
                <a:spcPts val="500"/>
              </a:spcBef>
              <a:spcAft>
                <a:spcPts val="0"/>
              </a:spcAft>
              <a:buClr>
                <a:srgbClr val="3E3E3E"/>
              </a:buClr>
              <a:buSzPts val="1800"/>
              <a:buFont typeface="Arial"/>
              <a:buChar char="•"/>
              <a:defRPr sz="1800" b="0" i="0" u="none" strike="noStrike" cap="none">
                <a:solidFill>
                  <a:srgbClr val="3E3E3E"/>
                </a:solidFill>
                <a:latin typeface="Arial"/>
                <a:ea typeface="Arial"/>
                <a:cs typeface="Arial"/>
                <a:sym typeface="Arial"/>
              </a:defRPr>
            </a:lvl4pPr>
            <a:lvl5pPr marR="0" lvl="4" algn="l" rtl="0">
              <a:lnSpc>
                <a:spcPct val="90000"/>
              </a:lnSpc>
              <a:spcBef>
                <a:spcPts val="500"/>
              </a:spcBef>
              <a:spcAft>
                <a:spcPts val="0"/>
              </a:spcAft>
              <a:buClr>
                <a:srgbClr val="3E3E3E"/>
              </a:buClr>
              <a:buSzPts val="1800"/>
              <a:buFont typeface="Arial"/>
              <a:buChar char="•"/>
              <a:defRPr sz="1800" b="0" i="0" u="none" strike="noStrike" cap="none">
                <a:solidFill>
                  <a:srgbClr val="3E3E3E"/>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8" name="Google Shape;128;p64"/>
          <p:cNvSpPr txBox="1">
            <a:spLocks noGrp="1"/>
          </p:cNvSpPr>
          <p:nvPr>
            <p:ph type="body" idx="1"/>
          </p:nvPr>
        </p:nvSpPr>
        <p:spPr>
          <a:xfrm>
            <a:off x="0" y="0"/>
            <a:ext cx="12192000" cy="6858000"/>
          </a:xfrm>
          <a:prstGeom prst="rect">
            <a:avLst/>
          </a:prstGeom>
          <a:solidFill>
            <a:srgbClr val="15458F">
              <a:alpha val="69803"/>
            </a:srgbClr>
          </a:solidFill>
          <a:ln>
            <a:noFill/>
          </a:ln>
        </p:spPr>
        <p:txBody>
          <a:bodyPr spcFirstLastPara="1" wrap="square" lIns="91425" tIns="0" rIns="91425" bIns="1371600" anchor="b" anchorCtr="0">
            <a:noAutofit/>
          </a:bodyPr>
          <a:lstStyle>
            <a:lvl1pPr marL="457200" lvl="0" indent="-228600" algn="l">
              <a:lnSpc>
                <a:spcPct val="90000"/>
              </a:lnSpc>
              <a:spcBef>
                <a:spcPts val="1000"/>
              </a:spcBef>
              <a:spcAft>
                <a:spcPts val="0"/>
              </a:spcAft>
              <a:buClr>
                <a:schemeClr val="lt1"/>
              </a:buClr>
              <a:buSzPts val="6600"/>
              <a:buNone/>
              <a:defRPr sz="6600" b="1" cap="none">
                <a:solidFill>
                  <a:schemeClr val="lt1"/>
                </a:solidFill>
                <a:latin typeface="Arial"/>
                <a:ea typeface="Arial"/>
                <a:cs typeface="Arial"/>
                <a:sym typeface="Arial"/>
              </a:defRPr>
            </a:lvl1pPr>
            <a:lvl2pPr marL="914400" lvl="1" indent="-228600" algn="ctr">
              <a:lnSpc>
                <a:spcPct val="90000"/>
              </a:lnSpc>
              <a:spcBef>
                <a:spcPts val="500"/>
              </a:spcBef>
              <a:spcAft>
                <a:spcPts val="0"/>
              </a:spcAft>
              <a:buClr>
                <a:schemeClr val="lt1"/>
              </a:buClr>
              <a:buSzPts val="2000"/>
              <a:buNone/>
              <a:defRPr sz="2000">
                <a:solidFill>
                  <a:schemeClr val="lt1"/>
                </a:solidFill>
              </a:defRPr>
            </a:lvl2pPr>
            <a:lvl3pPr marL="1371600" lvl="2" indent="-342900" algn="l">
              <a:lnSpc>
                <a:spcPct val="90000"/>
              </a:lnSpc>
              <a:spcBef>
                <a:spcPts val="500"/>
              </a:spcBef>
              <a:spcAft>
                <a:spcPts val="0"/>
              </a:spcAft>
              <a:buClr>
                <a:srgbClr val="3E3E3E"/>
              </a:buClr>
              <a:buSzPts val="1800"/>
              <a:buChar char="•"/>
              <a:defRPr sz="1800"/>
            </a:lvl3pPr>
            <a:lvl4pPr marL="1828800" lvl="3" indent="-330200" algn="l">
              <a:lnSpc>
                <a:spcPct val="90000"/>
              </a:lnSpc>
              <a:spcBef>
                <a:spcPts val="500"/>
              </a:spcBef>
              <a:spcAft>
                <a:spcPts val="0"/>
              </a:spcAft>
              <a:buClr>
                <a:srgbClr val="3E3E3E"/>
              </a:buClr>
              <a:buSzPts val="1600"/>
              <a:buChar char="•"/>
              <a:defRPr sz="1600"/>
            </a:lvl4pPr>
            <a:lvl5pPr marL="2286000" lvl="4" indent="-330200" algn="l">
              <a:lnSpc>
                <a:spcPct val="90000"/>
              </a:lnSpc>
              <a:spcBef>
                <a:spcPts val="500"/>
              </a:spcBef>
              <a:spcAft>
                <a:spcPts val="0"/>
              </a:spcAft>
              <a:buClr>
                <a:srgbClr val="3E3E3E"/>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64"/>
          <p:cNvSpPr txBox="1">
            <a:spLocks noGrp="1"/>
          </p:cNvSpPr>
          <p:nvPr>
            <p:ph type="body" idx="3"/>
          </p:nvPr>
        </p:nvSpPr>
        <p:spPr>
          <a:xfrm>
            <a:off x="719138" y="1358900"/>
            <a:ext cx="3860800" cy="2434167"/>
          </a:xfrm>
          <a:prstGeom prst="rect">
            <a:avLst/>
          </a:prstGeom>
          <a:noFill/>
          <a:ln w="50800" cap="flat" cmpd="sng">
            <a:solidFill>
              <a:schemeClr val="lt1"/>
            </a:solidFill>
            <a:prstDash val="solid"/>
            <a:round/>
            <a:headEnd type="none" w="sm" len="sm"/>
            <a:tailEnd type="none" w="sm" len="sm"/>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3300"/>
              <a:buNone/>
              <a:defRPr sz="330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3300"/>
              <a:buFont typeface="Arial"/>
              <a:buNone/>
              <a:defRPr sz="3300">
                <a:solidFill>
                  <a:schemeClr val="lt1"/>
                </a:solidFill>
                <a:latin typeface="Arial"/>
                <a:ea typeface="Arial"/>
                <a:cs typeface="Arial"/>
                <a:sym typeface="Arial"/>
              </a:defRPr>
            </a:lvl2pPr>
            <a:lvl3pPr marL="1371600" lvl="2" indent="-342900" algn="l">
              <a:lnSpc>
                <a:spcPct val="90000"/>
              </a:lnSpc>
              <a:spcBef>
                <a:spcPts val="500"/>
              </a:spcBef>
              <a:spcAft>
                <a:spcPts val="0"/>
              </a:spcAft>
              <a:buClr>
                <a:srgbClr val="3E3E3E"/>
              </a:buClr>
              <a:buSzPts val="1800"/>
              <a:buChar char="•"/>
              <a:defRPr/>
            </a:lvl3pPr>
            <a:lvl4pPr marL="1828800" lvl="3" indent="-342900" algn="l">
              <a:lnSpc>
                <a:spcPct val="90000"/>
              </a:lnSpc>
              <a:spcBef>
                <a:spcPts val="500"/>
              </a:spcBef>
              <a:spcAft>
                <a:spcPts val="0"/>
              </a:spcAft>
              <a:buClr>
                <a:srgbClr val="3E3E3E"/>
              </a:buClr>
              <a:buSzPts val="1800"/>
              <a:buChar char="•"/>
              <a:defRPr/>
            </a:lvl4pPr>
            <a:lvl5pPr marL="2286000" lvl="4" indent="-342900" algn="l">
              <a:lnSpc>
                <a:spcPct val="90000"/>
              </a:lnSpc>
              <a:spcBef>
                <a:spcPts val="500"/>
              </a:spcBef>
              <a:spcAft>
                <a:spcPts val="0"/>
              </a:spcAft>
              <a:buClr>
                <a:srgbClr val="3E3E3E"/>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64"/>
          <p:cNvSpPr txBox="1">
            <a:spLocks noGrp="1"/>
          </p:cNvSpPr>
          <p:nvPr>
            <p:ph type="body" idx="4"/>
          </p:nvPr>
        </p:nvSpPr>
        <p:spPr>
          <a:xfrm>
            <a:off x="719138" y="3793068"/>
            <a:ext cx="3860800" cy="651932"/>
          </a:xfrm>
          <a:prstGeom prst="rect">
            <a:avLst/>
          </a:prstGeom>
          <a:noFill/>
          <a:ln w="50800" cap="flat" cmpd="sng">
            <a:solidFill>
              <a:schemeClr val="lt1"/>
            </a:solidFill>
            <a:prstDash val="solid"/>
            <a:round/>
            <a:headEnd type="none" w="sm" len="sm"/>
            <a:tailEnd type="none" w="sm" len="sm"/>
          </a:ln>
        </p:spPr>
        <p:txBody>
          <a:bodyPr spcFirstLastPara="1" wrap="square" lIns="91425" tIns="0" rIns="91425" bIns="0" anchor="ctr" anchorCtr="0">
            <a:noAutofit/>
          </a:bodyPr>
          <a:lstStyle>
            <a:lvl1pPr marL="457200" lvl="0" indent="-228600" algn="l">
              <a:lnSpc>
                <a:spcPct val="90000"/>
              </a:lnSpc>
              <a:spcBef>
                <a:spcPts val="1000"/>
              </a:spcBef>
              <a:spcAft>
                <a:spcPts val="0"/>
              </a:spcAft>
              <a:buClr>
                <a:schemeClr val="lt1"/>
              </a:buClr>
              <a:buSzPts val="3300"/>
              <a:buNone/>
              <a:defRPr sz="330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3300"/>
              <a:buFont typeface="Arial"/>
              <a:buNone/>
              <a:defRPr sz="3300">
                <a:solidFill>
                  <a:schemeClr val="lt1"/>
                </a:solidFill>
                <a:latin typeface="Arial"/>
                <a:ea typeface="Arial"/>
                <a:cs typeface="Arial"/>
                <a:sym typeface="Arial"/>
              </a:defRPr>
            </a:lvl2pPr>
            <a:lvl3pPr marL="1371600" lvl="2" indent="-342900" algn="l">
              <a:lnSpc>
                <a:spcPct val="90000"/>
              </a:lnSpc>
              <a:spcBef>
                <a:spcPts val="500"/>
              </a:spcBef>
              <a:spcAft>
                <a:spcPts val="0"/>
              </a:spcAft>
              <a:buClr>
                <a:srgbClr val="3E3E3E"/>
              </a:buClr>
              <a:buSzPts val="1800"/>
              <a:buChar char="•"/>
              <a:defRPr/>
            </a:lvl3pPr>
            <a:lvl4pPr marL="1828800" lvl="3" indent="-342900" algn="l">
              <a:lnSpc>
                <a:spcPct val="90000"/>
              </a:lnSpc>
              <a:spcBef>
                <a:spcPts val="500"/>
              </a:spcBef>
              <a:spcAft>
                <a:spcPts val="0"/>
              </a:spcAft>
              <a:buClr>
                <a:srgbClr val="3E3E3E"/>
              </a:buClr>
              <a:buSzPts val="1800"/>
              <a:buChar char="•"/>
              <a:defRPr/>
            </a:lvl4pPr>
            <a:lvl5pPr marL="2286000" lvl="4" indent="-342900" algn="l">
              <a:lnSpc>
                <a:spcPct val="90000"/>
              </a:lnSpc>
              <a:spcBef>
                <a:spcPts val="500"/>
              </a:spcBef>
              <a:spcAft>
                <a:spcPts val="0"/>
              </a:spcAft>
              <a:buClr>
                <a:srgbClr val="3E3E3E"/>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64"/>
          <p:cNvSpPr txBox="1">
            <a:spLocks noGrp="1"/>
          </p:cNvSpPr>
          <p:nvPr>
            <p:ph type="sldNum" idx="12"/>
          </p:nvPr>
        </p:nvSpPr>
        <p:spPr>
          <a:xfrm>
            <a:off x="11650133" y="115570"/>
            <a:ext cx="42333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1_Title and Content">
  <p:cSld name="11_Title and Content">
    <p:spTree>
      <p:nvGrpSpPr>
        <p:cNvPr id="1" name="Shape 132"/>
        <p:cNvGrpSpPr/>
        <p:nvPr/>
      </p:nvGrpSpPr>
      <p:grpSpPr>
        <a:xfrm>
          <a:off x="0" y="0"/>
          <a:ext cx="0" cy="0"/>
          <a:chOff x="0" y="0"/>
          <a:chExt cx="0" cy="0"/>
        </a:xfrm>
      </p:grpSpPr>
      <p:sp>
        <p:nvSpPr>
          <p:cNvPr id="133" name="Google Shape;133;p65"/>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3E3E3E"/>
              </a:buClr>
              <a:buSzPts val="2800"/>
              <a:buFont typeface="Arial"/>
              <a:buChar char="•"/>
              <a:defRPr sz="2800" b="0" i="0" u="none" strike="noStrike" cap="none">
                <a:solidFill>
                  <a:srgbClr val="3E3E3E"/>
                </a:solidFill>
                <a:latin typeface="Arial"/>
                <a:ea typeface="Arial"/>
                <a:cs typeface="Arial"/>
                <a:sym typeface="Arial"/>
              </a:defRPr>
            </a:lvl1pPr>
            <a:lvl2pPr marR="0" lvl="1" algn="l" rtl="0">
              <a:lnSpc>
                <a:spcPct val="90000"/>
              </a:lnSpc>
              <a:spcBef>
                <a:spcPts val="500"/>
              </a:spcBef>
              <a:spcAft>
                <a:spcPts val="0"/>
              </a:spcAft>
              <a:buClr>
                <a:srgbClr val="3E3E3E"/>
              </a:buClr>
              <a:buSzPts val="2400"/>
              <a:buFont typeface="Arial"/>
              <a:buChar char="•"/>
              <a:defRPr sz="2400" b="0" i="0" u="none" strike="noStrike" cap="none">
                <a:solidFill>
                  <a:srgbClr val="3E3E3E"/>
                </a:solidFill>
                <a:latin typeface="Arial"/>
                <a:ea typeface="Arial"/>
                <a:cs typeface="Arial"/>
                <a:sym typeface="Arial"/>
              </a:defRPr>
            </a:lvl2pPr>
            <a:lvl3pPr marR="0" lvl="2" algn="l" rtl="0">
              <a:lnSpc>
                <a:spcPct val="90000"/>
              </a:lnSpc>
              <a:spcBef>
                <a:spcPts val="500"/>
              </a:spcBef>
              <a:spcAft>
                <a:spcPts val="0"/>
              </a:spcAft>
              <a:buClr>
                <a:srgbClr val="3E3E3E"/>
              </a:buClr>
              <a:buSzPts val="2000"/>
              <a:buFont typeface="Arial"/>
              <a:buChar char="•"/>
              <a:defRPr sz="2000" b="0" i="0" u="none" strike="noStrike" cap="none">
                <a:solidFill>
                  <a:srgbClr val="3E3E3E"/>
                </a:solidFill>
                <a:latin typeface="Arial"/>
                <a:ea typeface="Arial"/>
                <a:cs typeface="Arial"/>
                <a:sym typeface="Arial"/>
              </a:defRPr>
            </a:lvl3pPr>
            <a:lvl4pPr marR="0" lvl="3" algn="l" rtl="0">
              <a:lnSpc>
                <a:spcPct val="90000"/>
              </a:lnSpc>
              <a:spcBef>
                <a:spcPts val="500"/>
              </a:spcBef>
              <a:spcAft>
                <a:spcPts val="0"/>
              </a:spcAft>
              <a:buClr>
                <a:srgbClr val="3E3E3E"/>
              </a:buClr>
              <a:buSzPts val="1800"/>
              <a:buFont typeface="Arial"/>
              <a:buChar char="•"/>
              <a:defRPr sz="1800" b="0" i="0" u="none" strike="noStrike" cap="none">
                <a:solidFill>
                  <a:srgbClr val="3E3E3E"/>
                </a:solidFill>
                <a:latin typeface="Arial"/>
                <a:ea typeface="Arial"/>
                <a:cs typeface="Arial"/>
                <a:sym typeface="Arial"/>
              </a:defRPr>
            </a:lvl4pPr>
            <a:lvl5pPr marR="0" lvl="4" algn="l" rtl="0">
              <a:lnSpc>
                <a:spcPct val="90000"/>
              </a:lnSpc>
              <a:spcBef>
                <a:spcPts val="500"/>
              </a:spcBef>
              <a:spcAft>
                <a:spcPts val="0"/>
              </a:spcAft>
              <a:buClr>
                <a:srgbClr val="3E3E3E"/>
              </a:buClr>
              <a:buSzPts val="1800"/>
              <a:buFont typeface="Arial"/>
              <a:buChar char="•"/>
              <a:defRPr sz="1800" b="0" i="0" u="none" strike="noStrike" cap="none">
                <a:solidFill>
                  <a:srgbClr val="3E3E3E"/>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4" name="Google Shape;134;p65"/>
          <p:cNvSpPr txBox="1">
            <a:spLocks noGrp="1"/>
          </p:cNvSpPr>
          <p:nvPr>
            <p:ph type="body" idx="1"/>
          </p:nvPr>
        </p:nvSpPr>
        <p:spPr>
          <a:xfrm>
            <a:off x="0" y="0"/>
            <a:ext cx="12192000" cy="6858000"/>
          </a:xfrm>
          <a:prstGeom prst="rect">
            <a:avLst/>
          </a:prstGeom>
          <a:solidFill>
            <a:srgbClr val="15458F">
              <a:alpha val="69803"/>
            </a:srgbClr>
          </a:solidFill>
          <a:ln>
            <a:noFill/>
          </a:ln>
        </p:spPr>
        <p:txBody>
          <a:bodyPr spcFirstLastPara="1" wrap="square" lIns="91425" tIns="0" rIns="91425" bIns="1371600" anchor="b" anchorCtr="0">
            <a:noAutofit/>
          </a:bodyPr>
          <a:lstStyle>
            <a:lvl1pPr marL="457200" lvl="0" indent="-228600" algn="l">
              <a:lnSpc>
                <a:spcPct val="90000"/>
              </a:lnSpc>
              <a:spcBef>
                <a:spcPts val="1000"/>
              </a:spcBef>
              <a:spcAft>
                <a:spcPts val="0"/>
              </a:spcAft>
              <a:buClr>
                <a:schemeClr val="lt1"/>
              </a:buClr>
              <a:buSzPts val="6600"/>
              <a:buNone/>
              <a:defRPr sz="6600" b="1" cap="none">
                <a:solidFill>
                  <a:schemeClr val="lt1"/>
                </a:solidFill>
                <a:latin typeface="Arial"/>
                <a:ea typeface="Arial"/>
                <a:cs typeface="Arial"/>
                <a:sym typeface="Arial"/>
              </a:defRPr>
            </a:lvl1pPr>
            <a:lvl2pPr marL="914400" lvl="1" indent="-228600" algn="ctr">
              <a:lnSpc>
                <a:spcPct val="90000"/>
              </a:lnSpc>
              <a:spcBef>
                <a:spcPts val="500"/>
              </a:spcBef>
              <a:spcAft>
                <a:spcPts val="0"/>
              </a:spcAft>
              <a:buClr>
                <a:schemeClr val="lt1"/>
              </a:buClr>
              <a:buSzPts val="2000"/>
              <a:buNone/>
              <a:defRPr sz="2000">
                <a:solidFill>
                  <a:schemeClr val="lt1"/>
                </a:solidFill>
              </a:defRPr>
            </a:lvl2pPr>
            <a:lvl3pPr marL="1371600" lvl="2" indent="-342900" algn="l">
              <a:lnSpc>
                <a:spcPct val="90000"/>
              </a:lnSpc>
              <a:spcBef>
                <a:spcPts val="500"/>
              </a:spcBef>
              <a:spcAft>
                <a:spcPts val="0"/>
              </a:spcAft>
              <a:buClr>
                <a:srgbClr val="3E3E3E"/>
              </a:buClr>
              <a:buSzPts val="1800"/>
              <a:buChar char="•"/>
              <a:defRPr sz="1800"/>
            </a:lvl3pPr>
            <a:lvl4pPr marL="1828800" lvl="3" indent="-330200" algn="l">
              <a:lnSpc>
                <a:spcPct val="90000"/>
              </a:lnSpc>
              <a:spcBef>
                <a:spcPts val="500"/>
              </a:spcBef>
              <a:spcAft>
                <a:spcPts val="0"/>
              </a:spcAft>
              <a:buClr>
                <a:srgbClr val="3E3E3E"/>
              </a:buClr>
              <a:buSzPts val="1600"/>
              <a:buChar char="•"/>
              <a:defRPr sz="1600"/>
            </a:lvl4pPr>
            <a:lvl5pPr marL="2286000" lvl="4" indent="-330200" algn="l">
              <a:lnSpc>
                <a:spcPct val="90000"/>
              </a:lnSpc>
              <a:spcBef>
                <a:spcPts val="500"/>
              </a:spcBef>
              <a:spcAft>
                <a:spcPts val="0"/>
              </a:spcAft>
              <a:buClr>
                <a:srgbClr val="3E3E3E"/>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65"/>
          <p:cNvSpPr txBox="1">
            <a:spLocks noGrp="1"/>
          </p:cNvSpPr>
          <p:nvPr>
            <p:ph type="subTitle" idx="3"/>
          </p:nvPr>
        </p:nvSpPr>
        <p:spPr>
          <a:xfrm>
            <a:off x="296333" y="3345532"/>
            <a:ext cx="4986867" cy="1975764"/>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3300"/>
              <a:buNone/>
              <a:defRPr sz="3300">
                <a:solidFill>
                  <a:schemeClr val="lt1"/>
                </a:solidFill>
                <a:latin typeface="Arial"/>
                <a:ea typeface="Arial"/>
                <a:cs typeface="Arial"/>
                <a:sym typeface="Arial"/>
              </a:defRPr>
            </a:lvl1pPr>
            <a:lvl2pPr lvl="1" algn="ctr">
              <a:lnSpc>
                <a:spcPct val="90000"/>
              </a:lnSpc>
              <a:spcBef>
                <a:spcPts val="500"/>
              </a:spcBef>
              <a:spcAft>
                <a:spcPts val="0"/>
              </a:spcAft>
              <a:buClr>
                <a:srgbClr val="3E3E3E"/>
              </a:buClr>
              <a:buSzPts val="2000"/>
              <a:buNone/>
              <a:defRPr sz="2000"/>
            </a:lvl2pPr>
            <a:lvl3pPr lvl="2" algn="ctr">
              <a:lnSpc>
                <a:spcPct val="90000"/>
              </a:lnSpc>
              <a:spcBef>
                <a:spcPts val="500"/>
              </a:spcBef>
              <a:spcAft>
                <a:spcPts val="0"/>
              </a:spcAft>
              <a:buClr>
                <a:srgbClr val="3E3E3E"/>
              </a:buClr>
              <a:buSzPts val="1800"/>
              <a:buNone/>
              <a:defRPr sz="1800"/>
            </a:lvl3pPr>
            <a:lvl4pPr lvl="3" algn="ctr">
              <a:lnSpc>
                <a:spcPct val="90000"/>
              </a:lnSpc>
              <a:spcBef>
                <a:spcPts val="500"/>
              </a:spcBef>
              <a:spcAft>
                <a:spcPts val="0"/>
              </a:spcAft>
              <a:buClr>
                <a:srgbClr val="3E3E3E"/>
              </a:buClr>
              <a:buSzPts val="1600"/>
              <a:buNone/>
              <a:defRPr sz="1600"/>
            </a:lvl4pPr>
            <a:lvl5pPr lvl="4" algn="ctr">
              <a:lnSpc>
                <a:spcPct val="90000"/>
              </a:lnSpc>
              <a:spcBef>
                <a:spcPts val="500"/>
              </a:spcBef>
              <a:spcAft>
                <a:spcPts val="0"/>
              </a:spcAft>
              <a:buClr>
                <a:srgbClr val="3E3E3E"/>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6" name="Google Shape;136;p65"/>
          <p:cNvSpPr txBox="1">
            <a:spLocks noGrp="1"/>
          </p:cNvSpPr>
          <p:nvPr>
            <p:ph type="body" idx="4"/>
          </p:nvPr>
        </p:nvSpPr>
        <p:spPr>
          <a:xfrm>
            <a:off x="296332" y="2141538"/>
            <a:ext cx="5906347" cy="1135062"/>
          </a:xfrm>
          <a:prstGeom prst="rect">
            <a:avLst/>
          </a:prstGeom>
          <a:noFill/>
          <a:ln w="25400" cap="flat" cmpd="sng">
            <a:solidFill>
              <a:srgbClr val="F2FAFD"/>
            </a:solidFill>
            <a:prstDash val="solid"/>
            <a:round/>
            <a:headEnd type="none" w="sm" len="sm"/>
            <a:tailEnd type="none" w="sm" len="sm"/>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4400"/>
              <a:buNone/>
              <a:defRPr sz="4400" b="1" cap="non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342900" algn="l">
              <a:lnSpc>
                <a:spcPct val="90000"/>
              </a:lnSpc>
              <a:spcBef>
                <a:spcPts val="500"/>
              </a:spcBef>
              <a:spcAft>
                <a:spcPts val="0"/>
              </a:spcAft>
              <a:buClr>
                <a:srgbClr val="3E3E3E"/>
              </a:buClr>
              <a:buSzPts val="1800"/>
              <a:buChar char="•"/>
              <a:defRPr sz="1800"/>
            </a:lvl3pPr>
            <a:lvl4pPr marL="1828800" lvl="3" indent="-330200" algn="l">
              <a:lnSpc>
                <a:spcPct val="90000"/>
              </a:lnSpc>
              <a:spcBef>
                <a:spcPts val="500"/>
              </a:spcBef>
              <a:spcAft>
                <a:spcPts val="0"/>
              </a:spcAft>
              <a:buClr>
                <a:srgbClr val="3E3E3E"/>
              </a:buClr>
              <a:buSzPts val="1600"/>
              <a:buChar char="•"/>
              <a:defRPr sz="1600"/>
            </a:lvl4pPr>
            <a:lvl5pPr marL="2286000" lvl="4" indent="-330200" algn="l">
              <a:lnSpc>
                <a:spcPct val="90000"/>
              </a:lnSpc>
              <a:spcBef>
                <a:spcPts val="500"/>
              </a:spcBef>
              <a:spcAft>
                <a:spcPts val="0"/>
              </a:spcAft>
              <a:buClr>
                <a:srgbClr val="3E3E3E"/>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65"/>
          <p:cNvSpPr txBox="1">
            <a:spLocks noGrp="1"/>
          </p:cNvSpPr>
          <p:nvPr>
            <p:ph type="sldNum" idx="12"/>
          </p:nvPr>
        </p:nvSpPr>
        <p:spPr>
          <a:xfrm>
            <a:off x="11650133" y="115570"/>
            <a:ext cx="42333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a:t>Click to edit Master text styles</a:t>
            </a:r>
          </a:p>
          <a:p>
            <a:pPr lvl="1"/>
            <a:r>
              <a:rPr lang="en-US"/>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1616002674"/>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BE8847-CE81-614F-968D-4B9C9381F43B}" type="datetimeFigureOut">
              <a:rPr lang="en-US" smtClean="0"/>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E80FB4-6C53-F54C-B11E-8D600D8C2E01}" type="slidenum">
              <a:rPr lang="en-US" smtClean="0"/>
              <a:t>‹#›</a:t>
            </a:fld>
            <a:endParaRPr lang="en-US"/>
          </a:p>
        </p:txBody>
      </p:sp>
    </p:spTree>
    <p:extLst>
      <p:ext uri="{BB962C8B-B14F-4D97-AF65-F5344CB8AC3E}">
        <p14:creationId xmlns:p14="http://schemas.microsoft.com/office/powerpoint/2010/main" val="833248145"/>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5BE8847-CE81-614F-968D-4B9C9381F43B}" type="datetimeFigureOut">
              <a:rPr lang="en-US" smtClean="0"/>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E80FB4-6C53-F54C-B11E-8D600D8C2E01}" type="slidenum">
              <a:rPr lang="en-US" smtClean="0"/>
              <a:t>‹#›</a:t>
            </a:fld>
            <a:endParaRPr lang="en-US"/>
          </a:p>
        </p:txBody>
      </p:sp>
    </p:spTree>
    <p:extLst>
      <p:ext uri="{BB962C8B-B14F-4D97-AF65-F5344CB8AC3E}">
        <p14:creationId xmlns:p14="http://schemas.microsoft.com/office/powerpoint/2010/main" val="2860020252"/>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BE8847-CE81-614F-968D-4B9C9381F43B}" type="datetimeFigureOut">
              <a:rPr lang="en-US" smtClean="0"/>
              <a:t>8/21/2023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E80FB4-6C53-F54C-B11E-8D600D8C2E01}" type="slidenum">
              <a:rPr lang="en-US" smtClean="0"/>
              <a:t>‹#›</a:t>
            </a:fld>
            <a:endParaRPr lang="en-US"/>
          </a:p>
        </p:txBody>
      </p:sp>
    </p:spTree>
    <p:extLst>
      <p:ext uri="{BB962C8B-B14F-4D97-AF65-F5344CB8AC3E}">
        <p14:creationId xmlns:p14="http://schemas.microsoft.com/office/powerpoint/2010/main" val="2204357483"/>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DB7AFEE-FCFA-EE44-A6ED-641CA589F619}"/>
              </a:ext>
            </a:extLst>
          </p:cNvPr>
          <p:cNvSpPr>
            <a:spLocks noGrp="1"/>
          </p:cNvSpPr>
          <p:nvPr>
            <p:ph type="subTitle" idx="1" hasCustomPrompt="1"/>
          </p:nvPr>
        </p:nvSpPr>
        <p:spPr>
          <a:xfrm>
            <a:off x="342900" y="4120063"/>
            <a:ext cx="11506200" cy="465667"/>
          </a:xfrm>
        </p:spPr>
        <p:txBody>
          <a:bodyPr>
            <a:noAutofit/>
          </a:bodyPr>
          <a:lstStyle>
            <a:lvl1pPr marL="0" indent="0" algn="ctr">
              <a:buNone/>
              <a:defRPr lang="en-US" sz="3200" b="1" kern="1200" dirty="0">
                <a:solidFill>
                  <a:srgbClr val="005DA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Type your Rotary club name here</a:t>
            </a:r>
          </a:p>
        </p:txBody>
      </p:sp>
      <p:sp>
        <p:nvSpPr>
          <p:cNvPr id="6" name="Title 1">
            <a:extLst>
              <a:ext uri="{FF2B5EF4-FFF2-40B4-BE49-F238E27FC236}">
                <a16:creationId xmlns:a16="http://schemas.microsoft.com/office/drawing/2014/main" id="{BED87DAF-6E20-BA44-8FD5-867BBA6281A9}"/>
              </a:ext>
            </a:extLst>
          </p:cNvPr>
          <p:cNvSpPr>
            <a:spLocks noGrp="1"/>
          </p:cNvSpPr>
          <p:nvPr>
            <p:ph type="title"/>
          </p:nvPr>
        </p:nvSpPr>
        <p:spPr>
          <a:xfrm>
            <a:off x="342900" y="3298132"/>
            <a:ext cx="11506200" cy="821931"/>
          </a:xfrm>
        </p:spPr>
        <p:txBody>
          <a:bodyPr tIns="0" bIns="91440" anchor="b">
            <a:normAutofit/>
          </a:bodyPr>
          <a:lstStyle>
            <a:lvl1pPr marL="0" indent="0" algn="ctr" defTabSz="914400" rtl="0" eaLnBrk="1" latinLnBrk="0" hangingPunct="1">
              <a:buNone/>
              <a:defRPr lang="en-US" sz="4800" b="1" kern="1200" cap="all" baseline="0" dirty="0">
                <a:solidFill>
                  <a:srgbClr val="005DAA"/>
                </a:solidFill>
                <a:latin typeface="Arial" panose="020B0604020202020204" pitchFamily="34" charset="0"/>
                <a:ea typeface="+mn-ea"/>
                <a:cs typeface="Arial" panose="020B0604020202020204" pitchFamily="34" charset="0"/>
              </a:defRPr>
            </a:lvl1pPr>
          </a:lstStyle>
          <a:p>
            <a:r>
              <a:rPr lang="en-US"/>
              <a:t>Click to edit Master title style</a:t>
            </a:r>
          </a:p>
        </p:txBody>
      </p:sp>
      <p:pic>
        <p:nvPicPr>
          <p:cNvPr id="2" name="Picture 1">
            <a:extLst>
              <a:ext uri="{FF2B5EF4-FFF2-40B4-BE49-F238E27FC236}">
                <a16:creationId xmlns:a16="http://schemas.microsoft.com/office/drawing/2014/main" id="{E5365F1A-2611-CD4E-A266-B14CF06F4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9503" y="5818393"/>
            <a:ext cx="1883773" cy="716364"/>
          </a:xfrm>
          <a:prstGeom prst="rect">
            <a:avLst/>
          </a:prstGeom>
        </p:spPr>
      </p:pic>
      <p:pic>
        <p:nvPicPr>
          <p:cNvPr id="5" name="Picture 4">
            <a:extLst>
              <a:ext uri="{FF2B5EF4-FFF2-40B4-BE49-F238E27FC236}">
                <a16:creationId xmlns:a16="http://schemas.microsoft.com/office/drawing/2014/main" id="{92F61008-5AFF-634D-9011-6DE20E46D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03" y="323243"/>
            <a:ext cx="2609627" cy="2619982"/>
          </a:xfrm>
          <a:prstGeom prst="rect">
            <a:avLst/>
          </a:prstGeom>
        </p:spPr>
      </p:pic>
    </p:spTree>
    <p:extLst>
      <p:ext uri="{BB962C8B-B14F-4D97-AF65-F5344CB8AC3E}">
        <p14:creationId xmlns:p14="http://schemas.microsoft.com/office/powerpoint/2010/main" val="19838713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4485503" y="0"/>
            <a:ext cx="6957559" cy="6857999"/>
          </a:xfrm>
        </p:spPr>
        <p:txBody>
          <a:bodyPr anchor="ctr" anchorCtr="0">
            <a:normAutofit/>
          </a:bodyPr>
          <a:lstStyle>
            <a:lvl1pPr marL="0" indent="0">
              <a:buNone/>
              <a:defRPr sz="2000">
                <a:solidFill>
                  <a:srgbClr val="48595D"/>
                </a:solidFill>
              </a:defRPr>
            </a:lvl1pPr>
            <a:lvl2pPr marL="457200" indent="-228600">
              <a:defRPr sz="2000">
                <a:solidFill>
                  <a:srgbClr val="48595D"/>
                </a:solidFill>
              </a:defRPr>
            </a:lvl2pPr>
            <a:lvl3pPr marL="685800" indent="-228600">
              <a:defRPr sz="1800">
                <a:solidFill>
                  <a:srgbClr val="48595D"/>
                </a:solidFill>
              </a:defRPr>
            </a:lvl3pPr>
            <a:lvl4pPr marL="914400" indent="-228600">
              <a:defRPr sz="1600">
                <a:solidFill>
                  <a:srgbClr val="48595D"/>
                </a:solidFill>
              </a:defRPr>
            </a:lvl4pPr>
            <a:lvl5pPr marL="1143000" indent="-228600">
              <a:defRPr sz="16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11455" y="0"/>
            <a:ext cx="3903562"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1003850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5_Title and Content">
  <p:cSld name="15_Title and Content">
    <p:spTree>
      <p:nvGrpSpPr>
        <p:cNvPr id="1" name="Shape 66"/>
        <p:cNvGrpSpPr/>
        <p:nvPr/>
      </p:nvGrpSpPr>
      <p:grpSpPr>
        <a:xfrm>
          <a:off x="0" y="0"/>
          <a:ext cx="0" cy="0"/>
          <a:chOff x="0" y="0"/>
          <a:chExt cx="0" cy="0"/>
        </a:xfrm>
      </p:grpSpPr>
      <p:sp>
        <p:nvSpPr>
          <p:cNvPr id="67" name="Google Shape;67;p53"/>
          <p:cNvSpPr txBox="1">
            <a:spLocks noGrp="1"/>
          </p:cNvSpPr>
          <p:nvPr>
            <p:ph type="body" idx="1"/>
          </p:nvPr>
        </p:nvSpPr>
        <p:spPr>
          <a:xfrm>
            <a:off x="4485503" y="0"/>
            <a:ext cx="6957559" cy="6857999"/>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48595D"/>
              </a:buClr>
              <a:buSzPts val="2000"/>
              <a:buNone/>
              <a:defRPr sz="2000">
                <a:solidFill>
                  <a:srgbClr val="48595D"/>
                </a:solidFill>
              </a:defRPr>
            </a:lvl1pPr>
            <a:lvl2pPr marL="914400" lvl="1" indent="-355600" algn="l">
              <a:lnSpc>
                <a:spcPct val="90000"/>
              </a:lnSpc>
              <a:spcBef>
                <a:spcPts val="500"/>
              </a:spcBef>
              <a:spcAft>
                <a:spcPts val="0"/>
              </a:spcAft>
              <a:buClr>
                <a:srgbClr val="48595D"/>
              </a:buClr>
              <a:buSzPts val="2000"/>
              <a:buChar char="•"/>
              <a:defRPr sz="2000">
                <a:solidFill>
                  <a:srgbClr val="48595D"/>
                </a:solidFill>
              </a:defRPr>
            </a:lvl2pPr>
            <a:lvl3pPr marL="1371600" lvl="2" indent="-342900" algn="l">
              <a:lnSpc>
                <a:spcPct val="90000"/>
              </a:lnSpc>
              <a:spcBef>
                <a:spcPts val="500"/>
              </a:spcBef>
              <a:spcAft>
                <a:spcPts val="0"/>
              </a:spcAft>
              <a:buClr>
                <a:srgbClr val="48595D"/>
              </a:buClr>
              <a:buSzPts val="1800"/>
              <a:buChar char="•"/>
              <a:defRPr sz="1800">
                <a:solidFill>
                  <a:srgbClr val="48595D"/>
                </a:solidFill>
              </a:defRPr>
            </a:lvl3pPr>
            <a:lvl4pPr marL="1828800" lvl="3" indent="-330200" algn="l">
              <a:lnSpc>
                <a:spcPct val="90000"/>
              </a:lnSpc>
              <a:spcBef>
                <a:spcPts val="500"/>
              </a:spcBef>
              <a:spcAft>
                <a:spcPts val="0"/>
              </a:spcAft>
              <a:buClr>
                <a:srgbClr val="48595D"/>
              </a:buClr>
              <a:buSzPts val="1600"/>
              <a:buChar char="•"/>
              <a:defRPr sz="1600">
                <a:solidFill>
                  <a:srgbClr val="48595D"/>
                </a:solidFill>
              </a:defRPr>
            </a:lvl4pPr>
            <a:lvl5pPr marL="2286000" lvl="4" indent="-330200" algn="l">
              <a:lnSpc>
                <a:spcPct val="90000"/>
              </a:lnSpc>
              <a:spcBef>
                <a:spcPts val="500"/>
              </a:spcBef>
              <a:spcAft>
                <a:spcPts val="0"/>
              </a:spcAft>
              <a:buClr>
                <a:srgbClr val="48595D"/>
              </a:buClr>
              <a:buSzPts val="1600"/>
              <a:buChar char="•"/>
              <a:defRPr sz="1600">
                <a:solidFill>
                  <a:srgbClr val="48595D"/>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53"/>
          <p:cNvSpPr txBox="1">
            <a:spLocks noGrp="1"/>
          </p:cNvSpPr>
          <p:nvPr>
            <p:ph type="title"/>
          </p:nvPr>
        </p:nvSpPr>
        <p:spPr>
          <a:xfrm>
            <a:off x="411455" y="0"/>
            <a:ext cx="3903562" cy="6858000"/>
          </a:xfrm>
          <a:prstGeom prst="rect">
            <a:avLst/>
          </a:prstGeom>
          <a:noFill/>
          <a:ln>
            <a:noFill/>
          </a:ln>
        </p:spPr>
        <p:txBody>
          <a:bodyPr spcFirstLastPara="1" wrap="square" lIns="91425" tIns="0" rIns="91425" bIns="91425" anchor="ctr" anchorCtr="0">
            <a:normAutofit/>
          </a:bodyPr>
          <a:lstStyle>
            <a:lvl1pPr lvl="0" algn="l">
              <a:lnSpc>
                <a:spcPct val="90000"/>
              </a:lnSpc>
              <a:spcBef>
                <a:spcPts val="0"/>
              </a:spcBef>
              <a:spcAft>
                <a:spcPts val="0"/>
              </a:spcAft>
              <a:buClr>
                <a:srgbClr val="D91B5C"/>
              </a:buClr>
              <a:buSzPts val="3600"/>
              <a:buFont typeface="Arial"/>
              <a:buNone/>
              <a:defRPr sz="3600" b="1">
                <a:solidFill>
                  <a:srgbClr val="D91B5C"/>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3136392" y="679622"/>
            <a:ext cx="4517136" cy="4955059"/>
          </a:xfrm>
        </p:spPr>
        <p:txBody>
          <a:bodyPr numCol="2" anchor="t" anchorCtr="0">
            <a:noAutofit/>
          </a:bodyPr>
          <a:lstStyle>
            <a:lvl1pPr marL="0" indent="0">
              <a:lnSpc>
                <a:spcPct val="100000"/>
              </a:lnSpc>
              <a:spcBef>
                <a:spcPts val="0"/>
              </a:spcBef>
              <a:buNone/>
              <a:defRPr sz="1200" baseline="0">
                <a:solidFill>
                  <a:srgbClr val="48595D"/>
                </a:solidFill>
              </a:defRPr>
            </a:lvl1pPr>
            <a:lvl2pPr marL="457200" indent="-228600">
              <a:defRPr sz="1200">
                <a:solidFill>
                  <a:srgbClr val="48595D"/>
                </a:solidFill>
              </a:defRPr>
            </a:lvl2pPr>
            <a:lvl3pPr marL="685800" indent="-228600">
              <a:defRPr sz="1200">
                <a:solidFill>
                  <a:srgbClr val="48595D"/>
                </a:solidFill>
              </a:defRPr>
            </a:lvl3pPr>
            <a:lvl4pPr marL="914400" indent="-228600">
              <a:defRPr sz="1200">
                <a:solidFill>
                  <a:srgbClr val="48595D"/>
                </a:solidFill>
              </a:defRPr>
            </a:lvl4pPr>
            <a:lvl5pPr marL="1143000" indent="-228600">
              <a:defRPr sz="12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66344" y="0"/>
            <a:ext cx="2377440"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p>
        </p:txBody>
      </p:sp>
      <p:sp>
        <p:nvSpPr>
          <p:cNvPr id="3" name="Picture Placeholder 2">
            <a:extLst>
              <a:ext uri="{FF2B5EF4-FFF2-40B4-BE49-F238E27FC236}">
                <a16:creationId xmlns:a16="http://schemas.microsoft.com/office/drawing/2014/main" id="{F749F37E-F65E-B64B-94D4-A1779A6FED89}"/>
              </a:ext>
            </a:extLst>
          </p:cNvPr>
          <p:cNvSpPr>
            <a:spLocks noGrp="1"/>
          </p:cNvSpPr>
          <p:nvPr>
            <p:ph type="pic" sz="quarter" idx="11"/>
          </p:nvPr>
        </p:nvSpPr>
        <p:spPr>
          <a:xfrm>
            <a:off x="7794889" y="1"/>
            <a:ext cx="4141737" cy="6857999"/>
          </a:xfrm>
        </p:spPr>
        <p:txBody>
          <a:bodyPr anchor="ctr" anchorCtr="0"/>
          <a:lstStyle/>
          <a:p>
            <a:r>
              <a:rPr lang="en-US"/>
              <a:t>Click icon to add picture</a:t>
            </a:r>
          </a:p>
        </p:txBody>
      </p:sp>
    </p:spTree>
    <p:extLst>
      <p:ext uri="{BB962C8B-B14F-4D97-AF65-F5344CB8AC3E}">
        <p14:creationId xmlns:p14="http://schemas.microsoft.com/office/powerpoint/2010/main" val="813539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1405797189"/>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Type your Rotary club name here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a:p>
        </p:txBody>
      </p:sp>
      <p:pic>
        <p:nvPicPr>
          <p:cNvPr id="14" name="Picture 13">
            <a:extLst>
              <a:ext uri="{FF2B5EF4-FFF2-40B4-BE49-F238E27FC236}">
                <a16:creationId xmlns:a16="http://schemas.microsoft.com/office/drawing/2014/main" id="{3575057F-8A4A-3D48-A811-CF3BB6867A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0999" y="5878557"/>
            <a:ext cx="1872085" cy="703131"/>
          </a:xfrm>
          <a:prstGeom prst="rect">
            <a:avLst/>
          </a:prstGeom>
        </p:spPr>
      </p:pic>
    </p:spTree>
    <p:extLst>
      <p:ext uri="{BB962C8B-B14F-4D97-AF65-F5344CB8AC3E}">
        <p14:creationId xmlns:p14="http://schemas.microsoft.com/office/powerpoint/2010/main" val="31547567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Type your Rotary club name here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a:p>
        </p:txBody>
      </p:sp>
      <p:pic>
        <p:nvPicPr>
          <p:cNvPr id="14" name="Picture 13">
            <a:extLst>
              <a:ext uri="{FF2B5EF4-FFF2-40B4-BE49-F238E27FC236}">
                <a16:creationId xmlns:a16="http://schemas.microsoft.com/office/drawing/2014/main" id="{C9E95793-1AA7-8D4B-B83A-CE84DD100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0999" y="5878557"/>
            <a:ext cx="1872085" cy="703131"/>
          </a:xfrm>
          <a:prstGeom prst="rect">
            <a:avLst/>
          </a:prstGeom>
        </p:spPr>
      </p:pic>
    </p:spTree>
    <p:extLst>
      <p:ext uri="{BB962C8B-B14F-4D97-AF65-F5344CB8AC3E}">
        <p14:creationId xmlns:p14="http://schemas.microsoft.com/office/powerpoint/2010/main" val="41660772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5894972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23738290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1779162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25468595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328800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1355869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7_Title and Content">
  <p:cSld name="17_Title and Content">
    <p:spTree>
      <p:nvGrpSpPr>
        <p:cNvPr id="1" name="Shape 69"/>
        <p:cNvGrpSpPr/>
        <p:nvPr/>
      </p:nvGrpSpPr>
      <p:grpSpPr>
        <a:xfrm>
          <a:off x="0" y="0"/>
          <a:ext cx="0" cy="0"/>
          <a:chOff x="0" y="0"/>
          <a:chExt cx="0" cy="0"/>
        </a:xfrm>
      </p:grpSpPr>
      <p:sp>
        <p:nvSpPr>
          <p:cNvPr id="70" name="Google Shape;70;p54"/>
          <p:cNvSpPr txBox="1">
            <a:spLocks noGrp="1"/>
          </p:cNvSpPr>
          <p:nvPr>
            <p:ph type="body" idx="1"/>
          </p:nvPr>
        </p:nvSpPr>
        <p:spPr>
          <a:xfrm>
            <a:off x="3136392" y="679622"/>
            <a:ext cx="4517136" cy="495505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48595D"/>
              </a:buClr>
              <a:buSzPts val="1200"/>
              <a:buNone/>
              <a:defRPr sz="1200">
                <a:solidFill>
                  <a:srgbClr val="48595D"/>
                </a:solidFill>
              </a:defRPr>
            </a:lvl1pPr>
            <a:lvl2pPr marL="914400" lvl="1" indent="-304800" algn="l">
              <a:lnSpc>
                <a:spcPct val="90000"/>
              </a:lnSpc>
              <a:spcBef>
                <a:spcPts val="500"/>
              </a:spcBef>
              <a:spcAft>
                <a:spcPts val="0"/>
              </a:spcAft>
              <a:buClr>
                <a:srgbClr val="48595D"/>
              </a:buClr>
              <a:buSzPts val="1200"/>
              <a:buChar char="•"/>
              <a:defRPr sz="1200">
                <a:solidFill>
                  <a:srgbClr val="48595D"/>
                </a:solidFill>
              </a:defRPr>
            </a:lvl2pPr>
            <a:lvl3pPr marL="1371600" lvl="2" indent="-304800" algn="l">
              <a:lnSpc>
                <a:spcPct val="90000"/>
              </a:lnSpc>
              <a:spcBef>
                <a:spcPts val="500"/>
              </a:spcBef>
              <a:spcAft>
                <a:spcPts val="0"/>
              </a:spcAft>
              <a:buClr>
                <a:srgbClr val="48595D"/>
              </a:buClr>
              <a:buSzPts val="1200"/>
              <a:buChar char="•"/>
              <a:defRPr sz="1200">
                <a:solidFill>
                  <a:srgbClr val="48595D"/>
                </a:solidFill>
              </a:defRPr>
            </a:lvl3pPr>
            <a:lvl4pPr marL="1828800" lvl="3" indent="-304800" algn="l">
              <a:lnSpc>
                <a:spcPct val="90000"/>
              </a:lnSpc>
              <a:spcBef>
                <a:spcPts val="500"/>
              </a:spcBef>
              <a:spcAft>
                <a:spcPts val="0"/>
              </a:spcAft>
              <a:buClr>
                <a:srgbClr val="48595D"/>
              </a:buClr>
              <a:buSzPts val="1200"/>
              <a:buChar char="•"/>
              <a:defRPr sz="1200">
                <a:solidFill>
                  <a:srgbClr val="48595D"/>
                </a:solidFill>
              </a:defRPr>
            </a:lvl4pPr>
            <a:lvl5pPr marL="2286000" lvl="4" indent="-304800" algn="l">
              <a:lnSpc>
                <a:spcPct val="90000"/>
              </a:lnSpc>
              <a:spcBef>
                <a:spcPts val="500"/>
              </a:spcBef>
              <a:spcAft>
                <a:spcPts val="0"/>
              </a:spcAft>
              <a:buClr>
                <a:srgbClr val="48595D"/>
              </a:buClr>
              <a:buSzPts val="1200"/>
              <a:buChar char="•"/>
              <a:defRPr sz="1200">
                <a:solidFill>
                  <a:srgbClr val="48595D"/>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54"/>
          <p:cNvSpPr txBox="1">
            <a:spLocks noGrp="1"/>
          </p:cNvSpPr>
          <p:nvPr>
            <p:ph type="title"/>
          </p:nvPr>
        </p:nvSpPr>
        <p:spPr>
          <a:xfrm>
            <a:off x="466344" y="0"/>
            <a:ext cx="2377440" cy="6858000"/>
          </a:xfrm>
          <a:prstGeom prst="rect">
            <a:avLst/>
          </a:prstGeom>
          <a:noFill/>
          <a:ln>
            <a:noFill/>
          </a:ln>
        </p:spPr>
        <p:txBody>
          <a:bodyPr spcFirstLastPara="1" wrap="square" lIns="91425" tIns="0" rIns="91425" bIns="91425" anchor="ctr" anchorCtr="0">
            <a:normAutofit/>
          </a:bodyPr>
          <a:lstStyle>
            <a:lvl1pPr lvl="0" algn="l">
              <a:lnSpc>
                <a:spcPct val="90000"/>
              </a:lnSpc>
              <a:spcBef>
                <a:spcPts val="0"/>
              </a:spcBef>
              <a:spcAft>
                <a:spcPts val="0"/>
              </a:spcAft>
              <a:buClr>
                <a:srgbClr val="D91B5C"/>
              </a:buClr>
              <a:buSzPts val="3600"/>
              <a:buFont typeface="Arial"/>
              <a:buNone/>
              <a:defRPr sz="3600" b="1">
                <a:solidFill>
                  <a:srgbClr val="D91B5C"/>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54"/>
          <p:cNvSpPr>
            <a:spLocks noGrp="1"/>
          </p:cNvSpPr>
          <p:nvPr>
            <p:ph type="pic" idx="2"/>
          </p:nvPr>
        </p:nvSpPr>
        <p:spPr>
          <a:xfrm>
            <a:off x="7794889" y="1"/>
            <a:ext cx="4141737" cy="685799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1000"/>
              </a:spcBef>
              <a:spcAft>
                <a:spcPts val="0"/>
              </a:spcAft>
              <a:buClr>
                <a:srgbClr val="3E3E3E"/>
              </a:buClr>
              <a:buSzPts val="2800"/>
              <a:buFont typeface="Arial"/>
              <a:buChar char="•"/>
              <a:defRPr sz="2800" b="0" i="0" u="none" strike="noStrike" cap="none">
                <a:solidFill>
                  <a:srgbClr val="3E3E3E"/>
                </a:solidFill>
                <a:latin typeface="Arial"/>
                <a:ea typeface="Arial"/>
                <a:cs typeface="Arial"/>
                <a:sym typeface="Arial"/>
              </a:defRPr>
            </a:lvl1pPr>
            <a:lvl2pPr marR="0" lvl="1" algn="l" rtl="0">
              <a:lnSpc>
                <a:spcPct val="90000"/>
              </a:lnSpc>
              <a:spcBef>
                <a:spcPts val="500"/>
              </a:spcBef>
              <a:spcAft>
                <a:spcPts val="0"/>
              </a:spcAft>
              <a:buClr>
                <a:srgbClr val="3E3E3E"/>
              </a:buClr>
              <a:buSzPts val="2400"/>
              <a:buFont typeface="Arial"/>
              <a:buChar char="•"/>
              <a:defRPr sz="2400" b="0" i="0" u="none" strike="noStrike" cap="none">
                <a:solidFill>
                  <a:srgbClr val="3E3E3E"/>
                </a:solidFill>
                <a:latin typeface="Arial"/>
                <a:ea typeface="Arial"/>
                <a:cs typeface="Arial"/>
                <a:sym typeface="Arial"/>
              </a:defRPr>
            </a:lvl2pPr>
            <a:lvl3pPr marR="0" lvl="2" algn="l" rtl="0">
              <a:lnSpc>
                <a:spcPct val="90000"/>
              </a:lnSpc>
              <a:spcBef>
                <a:spcPts val="500"/>
              </a:spcBef>
              <a:spcAft>
                <a:spcPts val="0"/>
              </a:spcAft>
              <a:buClr>
                <a:srgbClr val="3E3E3E"/>
              </a:buClr>
              <a:buSzPts val="2000"/>
              <a:buFont typeface="Arial"/>
              <a:buChar char="•"/>
              <a:defRPr sz="2000" b="0" i="0" u="none" strike="noStrike" cap="none">
                <a:solidFill>
                  <a:srgbClr val="3E3E3E"/>
                </a:solidFill>
                <a:latin typeface="Arial"/>
                <a:ea typeface="Arial"/>
                <a:cs typeface="Arial"/>
                <a:sym typeface="Arial"/>
              </a:defRPr>
            </a:lvl3pPr>
            <a:lvl4pPr marR="0" lvl="3" algn="l" rtl="0">
              <a:lnSpc>
                <a:spcPct val="90000"/>
              </a:lnSpc>
              <a:spcBef>
                <a:spcPts val="500"/>
              </a:spcBef>
              <a:spcAft>
                <a:spcPts val="0"/>
              </a:spcAft>
              <a:buClr>
                <a:srgbClr val="3E3E3E"/>
              </a:buClr>
              <a:buSzPts val="1800"/>
              <a:buFont typeface="Arial"/>
              <a:buChar char="•"/>
              <a:defRPr sz="1800" b="0" i="0" u="none" strike="noStrike" cap="none">
                <a:solidFill>
                  <a:srgbClr val="3E3E3E"/>
                </a:solidFill>
                <a:latin typeface="Arial"/>
                <a:ea typeface="Arial"/>
                <a:cs typeface="Arial"/>
                <a:sym typeface="Arial"/>
              </a:defRPr>
            </a:lvl4pPr>
            <a:lvl5pPr marR="0" lvl="4" algn="l" rtl="0">
              <a:lnSpc>
                <a:spcPct val="90000"/>
              </a:lnSpc>
              <a:spcBef>
                <a:spcPts val="500"/>
              </a:spcBef>
              <a:spcAft>
                <a:spcPts val="0"/>
              </a:spcAft>
              <a:buClr>
                <a:srgbClr val="3E3E3E"/>
              </a:buClr>
              <a:buSzPts val="1800"/>
              <a:buFont typeface="Arial"/>
              <a:buChar char="•"/>
              <a:defRPr sz="1800" b="0" i="0" u="none" strike="noStrike" cap="none">
                <a:solidFill>
                  <a:srgbClr val="3E3E3E"/>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a:t>Click to edit Master text styles</a:t>
            </a:r>
          </a:p>
          <a:p>
            <a:pPr lvl="1"/>
            <a:r>
              <a:rPr lang="en-US"/>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1935632345"/>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4267960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 few lines can go here. If you put a picture on the left, the caption can go here.</a:t>
            </a:r>
          </a:p>
          <a:p>
            <a:endParaRPr lang="en-US"/>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19157449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00B4E6"/>
          </a:solidFill>
        </p:spPr>
        <p:txBody>
          <a:bodyPr anchor="b"/>
          <a:lstStyle>
            <a:lvl1pPr marL="0" indent="0" algn="r">
              <a:buNone/>
              <a:defRPr>
                <a:solidFill>
                  <a:schemeClr val="tx1">
                    <a:alpha val="0"/>
                  </a:schemeClr>
                </a:solidFill>
              </a:defRPr>
            </a:lvl1pPr>
          </a:lstStyle>
          <a:p>
            <a:pPr lvl="0"/>
            <a:r>
              <a:rPr lang="en-US"/>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 few lines can go here. If you put a picture on the left, the caption can go here.</a:t>
            </a:r>
          </a:p>
          <a:p>
            <a:endParaRPr lang="en-US"/>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6909815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47244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38594768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691856593"/>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a:t>Click to edit Master text styles</a:t>
            </a:r>
          </a:p>
          <a:p>
            <a:pPr lvl="1"/>
            <a:endParaRPr lang="en-US"/>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41945291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18702088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11_Title and Content">
  <p:cSld name="18_Title and Content">
    <p:spTree>
      <p:nvGrpSpPr>
        <p:cNvPr id="1" name="Shape 150"/>
        <p:cNvGrpSpPr/>
        <p:nvPr/>
      </p:nvGrpSpPr>
      <p:grpSpPr>
        <a:xfrm>
          <a:off x="0" y="0"/>
          <a:ext cx="0" cy="0"/>
          <a:chOff x="0" y="0"/>
          <a:chExt cx="0" cy="0"/>
        </a:xfrm>
      </p:grpSpPr>
      <p:sp>
        <p:nvSpPr>
          <p:cNvPr id="151" name="Google Shape;151;p69"/>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2" name="Google Shape;152;p69"/>
          <p:cNvSpPr txBox="1">
            <a:spLocks noGrp="1"/>
          </p:cNvSpPr>
          <p:nvPr>
            <p:ph type="body" idx="1"/>
          </p:nvPr>
        </p:nvSpPr>
        <p:spPr>
          <a:xfrm>
            <a:off x="0" y="0"/>
            <a:ext cx="12192000" cy="6858000"/>
          </a:xfrm>
          <a:prstGeom prst="rect">
            <a:avLst/>
          </a:prstGeom>
          <a:solidFill>
            <a:srgbClr val="48595D">
              <a:alpha val="69411"/>
            </a:srgbClr>
          </a:solidFill>
          <a:ln>
            <a:noFill/>
          </a:ln>
        </p:spPr>
        <p:txBody>
          <a:bodyPr spcFirstLastPara="1" wrap="square" lIns="91425" tIns="0" rIns="91425" bIns="1371600" anchor="b" anchorCtr="0">
            <a:noAutofit/>
          </a:bodyPr>
          <a:lstStyle>
            <a:lvl1pPr marL="457200" lvl="0" indent="-228600" algn="l">
              <a:lnSpc>
                <a:spcPct val="90000"/>
              </a:lnSpc>
              <a:spcBef>
                <a:spcPts val="1000"/>
              </a:spcBef>
              <a:spcAft>
                <a:spcPts val="0"/>
              </a:spcAft>
              <a:buClr>
                <a:schemeClr val="lt1"/>
              </a:buClr>
              <a:buSzPts val="6600"/>
              <a:buNone/>
              <a:defRPr sz="6600" b="1" cap="none">
                <a:solidFill>
                  <a:schemeClr val="lt1"/>
                </a:solidFill>
                <a:latin typeface="Arial"/>
                <a:ea typeface="Arial"/>
                <a:cs typeface="Arial"/>
                <a:sym typeface="Arial"/>
              </a:defRPr>
            </a:lvl1pPr>
            <a:lvl2pPr marL="914400" lvl="1" indent="-228600" algn="ctr">
              <a:lnSpc>
                <a:spcPct val="90000"/>
              </a:lnSpc>
              <a:spcBef>
                <a:spcPts val="500"/>
              </a:spcBef>
              <a:spcAft>
                <a:spcPts val="0"/>
              </a:spcAft>
              <a:buClr>
                <a:schemeClr val="lt1"/>
              </a:buClr>
              <a:buSzPts val="2000"/>
              <a:buNone/>
              <a:defRPr sz="2000">
                <a:solidFill>
                  <a:schemeClr val="lt1"/>
                </a:solidFill>
              </a:defRPr>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3" name="Google Shape;153;p69"/>
          <p:cNvSpPr txBox="1">
            <a:spLocks noGrp="1"/>
          </p:cNvSpPr>
          <p:nvPr>
            <p:ph type="subTitle" idx="3"/>
          </p:nvPr>
        </p:nvSpPr>
        <p:spPr>
          <a:xfrm>
            <a:off x="296333" y="3345532"/>
            <a:ext cx="4986867" cy="1975764"/>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3300"/>
              <a:buNone/>
              <a:defRPr sz="3300">
                <a:solidFill>
                  <a:schemeClr val="lt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4" name="Google Shape;154;p69"/>
          <p:cNvSpPr txBox="1">
            <a:spLocks noGrp="1"/>
          </p:cNvSpPr>
          <p:nvPr>
            <p:ph type="body" idx="4"/>
          </p:nvPr>
        </p:nvSpPr>
        <p:spPr>
          <a:xfrm>
            <a:off x="296332" y="2141538"/>
            <a:ext cx="5906347" cy="1135062"/>
          </a:xfrm>
          <a:prstGeom prst="rect">
            <a:avLst/>
          </a:prstGeom>
          <a:noFill/>
          <a:ln w="25400" cap="flat" cmpd="sng">
            <a:solidFill>
              <a:srgbClr val="EFF4FC"/>
            </a:solidFill>
            <a:prstDash val="solid"/>
            <a:round/>
            <a:headEnd type="none" w="sm" len="sm"/>
            <a:tailEnd type="none" w="sm" len="sm"/>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4400"/>
              <a:buNone/>
              <a:defRPr sz="4400" b="1" cap="non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69"/>
          <p:cNvSpPr txBox="1">
            <a:spLocks noGrp="1"/>
          </p:cNvSpPr>
          <p:nvPr>
            <p:ph type="sldNum" idx="12"/>
          </p:nvPr>
        </p:nvSpPr>
        <p:spPr>
          <a:xfrm>
            <a:off x="11650133" y="115570"/>
            <a:ext cx="42333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srgbClr val="FFFFF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120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2020722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73"/>
        <p:cNvGrpSpPr/>
        <p:nvPr/>
      </p:nvGrpSpPr>
      <p:grpSpPr>
        <a:xfrm>
          <a:off x="0" y="0"/>
          <a:ext cx="0" cy="0"/>
          <a:chOff x="0" y="0"/>
          <a:chExt cx="0" cy="0"/>
        </a:xfrm>
      </p:grpSpPr>
      <p:sp>
        <p:nvSpPr>
          <p:cNvPr id="74" name="Google Shape;74;p55"/>
          <p:cNvSpPr>
            <a:spLocks noGrp="1"/>
          </p:cNvSpPr>
          <p:nvPr>
            <p:ph type="pic" idx="2"/>
          </p:nvPr>
        </p:nvSpPr>
        <p:spPr>
          <a:xfrm>
            <a:off x="0" y="0"/>
            <a:ext cx="12192000" cy="504371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3E3E3E"/>
              </a:buClr>
              <a:buSzPts val="2800"/>
              <a:buFont typeface="Arial"/>
              <a:buChar char="•"/>
              <a:defRPr sz="2800" b="0" i="0" u="none" strike="noStrike" cap="none">
                <a:solidFill>
                  <a:srgbClr val="3E3E3E"/>
                </a:solidFill>
                <a:latin typeface="Arial"/>
                <a:ea typeface="Arial"/>
                <a:cs typeface="Arial"/>
                <a:sym typeface="Arial"/>
              </a:defRPr>
            </a:lvl1pPr>
            <a:lvl2pPr marR="0" lvl="1" algn="l" rtl="0">
              <a:lnSpc>
                <a:spcPct val="90000"/>
              </a:lnSpc>
              <a:spcBef>
                <a:spcPts val="500"/>
              </a:spcBef>
              <a:spcAft>
                <a:spcPts val="0"/>
              </a:spcAft>
              <a:buClr>
                <a:srgbClr val="3E3E3E"/>
              </a:buClr>
              <a:buSzPts val="2400"/>
              <a:buFont typeface="Arial"/>
              <a:buChar char="•"/>
              <a:defRPr sz="2400" b="0" i="0" u="none" strike="noStrike" cap="none">
                <a:solidFill>
                  <a:srgbClr val="3E3E3E"/>
                </a:solidFill>
                <a:latin typeface="Arial"/>
                <a:ea typeface="Arial"/>
                <a:cs typeface="Arial"/>
                <a:sym typeface="Arial"/>
              </a:defRPr>
            </a:lvl2pPr>
            <a:lvl3pPr marR="0" lvl="2" algn="l" rtl="0">
              <a:lnSpc>
                <a:spcPct val="90000"/>
              </a:lnSpc>
              <a:spcBef>
                <a:spcPts val="500"/>
              </a:spcBef>
              <a:spcAft>
                <a:spcPts val="0"/>
              </a:spcAft>
              <a:buClr>
                <a:srgbClr val="3E3E3E"/>
              </a:buClr>
              <a:buSzPts val="2000"/>
              <a:buFont typeface="Arial"/>
              <a:buChar char="•"/>
              <a:defRPr sz="2000" b="0" i="0" u="none" strike="noStrike" cap="none">
                <a:solidFill>
                  <a:srgbClr val="3E3E3E"/>
                </a:solidFill>
                <a:latin typeface="Arial"/>
                <a:ea typeface="Arial"/>
                <a:cs typeface="Arial"/>
                <a:sym typeface="Arial"/>
              </a:defRPr>
            </a:lvl3pPr>
            <a:lvl4pPr marR="0" lvl="3" algn="l" rtl="0">
              <a:lnSpc>
                <a:spcPct val="90000"/>
              </a:lnSpc>
              <a:spcBef>
                <a:spcPts val="500"/>
              </a:spcBef>
              <a:spcAft>
                <a:spcPts val="0"/>
              </a:spcAft>
              <a:buClr>
                <a:srgbClr val="3E3E3E"/>
              </a:buClr>
              <a:buSzPts val="1800"/>
              <a:buFont typeface="Arial"/>
              <a:buChar char="•"/>
              <a:defRPr sz="1800" b="0" i="0" u="none" strike="noStrike" cap="none">
                <a:solidFill>
                  <a:srgbClr val="3E3E3E"/>
                </a:solidFill>
                <a:latin typeface="Arial"/>
                <a:ea typeface="Arial"/>
                <a:cs typeface="Arial"/>
                <a:sym typeface="Arial"/>
              </a:defRPr>
            </a:lvl4pPr>
            <a:lvl5pPr marR="0" lvl="4" algn="l" rtl="0">
              <a:lnSpc>
                <a:spcPct val="90000"/>
              </a:lnSpc>
              <a:spcBef>
                <a:spcPts val="500"/>
              </a:spcBef>
              <a:spcAft>
                <a:spcPts val="0"/>
              </a:spcAft>
              <a:buClr>
                <a:srgbClr val="3E3E3E"/>
              </a:buClr>
              <a:buSzPts val="1800"/>
              <a:buFont typeface="Arial"/>
              <a:buChar char="•"/>
              <a:defRPr sz="1800" b="0" i="0" u="none" strike="noStrike" cap="none">
                <a:solidFill>
                  <a:srgbClr val="3E3E3E"/>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5" name="Google Shape;75;p55"/>
          <p:cNvSpPr/>
          <p:nvPr/>
        </p:nvSpPr>
        <p:spPr>
          <a:xfrm>
            <a:off x="0" y="0"/>
            <a:ext cx="12192000" cy="5043713"/>
          </a:xfrm>
          <a:prstGeom prst="rect">
            <a:avLst/>
          </a:prstGeom>
          <a:solidFill>
            <a:schemeClr val="dk1">
              <a:alpha val="49803"/>
            </a:schemeClr>
          </a:solidFill>
          <a:ln>
            <a:noFill/>
          </a:ln>
        </p:spPr>
        <p:txBody>
          <a:bodyPr spcFirstLastPara="1" wrap="square" lIns="91425" tIns="274300" rIns="91425" bIns="45700" anchor="b" anchorCtr="0">
            <a:no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z</a:t>
            </a:r>
            <a:endParaRPr/>
          </a:p>
        </p:txBody>
      </p:sp>
      <p:sp>
        <p:nvSpPr>
          <p:cNvPr id="76" name="Google Shape;76;p55"/>
          <p:cNvSpPr/>
          <p:nvPr/>
        </p:nvSpPr>
        <p:spPr>
          <a:xfrm>
            <a:off x="0" y="5043714"/>
            <a:ext cx="12192000" cy="1814286"/>
          </a:xfrm>
          <a:prstGeom prst="rect">
            <a:avLst/>
          </a:prstGeom>
          <a:solidFill>
            <a:srgbClr val="06B4E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7" name="Google Shape;77;p55"/>
          <p:cNvSpPr txBox="1">
            <a:spLocks noGrp="1"/>
          </p:cNvSpPr>
          <p:nvPr>
            <p:ph type="body" idx="1"/>
          </p:nvPr>
        </p:nvSpPr>
        <p:spPr>
          <a:xfrm>
            <a:off x="296333" y="5297713"/>
            <a:ext cx="9733038" cy="635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5458F"/>
              </a:buClr>
              <a:buSzPts val="4400"/>
              <a:buNone/>
              <a:defRPr sz="4400" b="1" cap="none">
                <a:solidFill>
                  <a:srgbClr val="15458F"/>
                </a:solidFill>
                <a:latin typeface="Arial"/>
                <a:ea typeface="Arial"/>
                <a:cs typeface="Arial"/>
                <a:sym typeface="Arial"/>
              </a:defRPr>
            </a:lvl1pPr>
            <a:lvl2pPr marL="914400" lvl="1" indent="-228600" algn="ctr">
              <a:lnSpc>
                <a:spcPct val="90000"/>
              </a:lnSpc>
              <a:spcBef>
                <a:spcPts val="500"/>
              </a:spcBef>
              <a:spcAft>
                <a:spcPts val="0"/>
              </a:spcAft>
              <a:buClr>
                <a:schemeClr val="lt1"/>
              </a:buClr>
              <a:buSzPts val="2000"/>
              <a:buNone/>
              <a:defRPr sz="2000">
                <a:solidFill>
                  <a:schemeClr val="lt1"/>
                </a:solidFill>
              </a:defRPr>
            </a:lvl2pPr>
            <a:lvl3pPr marL="1371600" lvl="2" indent="-342900" algn="l">
              <a:lnSpc>
                <a:spcPct val="90000"/>
              </a:lnSpc>
              <a:spcBef>
                <a:spcPts val="500"/>
              </a:spcBef>
              <a:spcAft>
                <a:spcPts val="0"/>
              </a:spcAft>
              <a:buClr>
                <a:srgbClr val="3E3E3E"/>
              </a:buClr>
              <a:buSzPts val="1800"/>
              <a:buChar char="•"/>
              <a:defRPr sz="1800"/>
            </a:lvl3pPr>
            <a:lvl4pPr marL="1828800" lvl="3" indent="-330200" algn="l">
              <a:lnSpc>
                <a:spcPct val="90000"/>
              </a:lnSpc>
              <a:spcBef>
                <a:spcPts val="500"/>
              </a:spcBef>
              <a:spcAft>
                <a:spcPts val="0"/>
              </a:spcAft>
              <a:buClr>
                <a:srgbClr val="3E3E3E"/>
              </a:buClr>
              <a:buSzPts val="1600"/>
              <a:buChar char="•"/>
              <a:defRPr sz="1600"/>
            </a:lvl4pPr>
            <a:lvl5pPr marL="2286000" lvl="4" indent="-330200" algn="l">
              <a:lnSpc>
                <a:spcPct val="90000"/>
              </a:lnSpc>
              <a:spcBef>
                <a:spcPts val="500"/>
              </a:spcBef>
              <a:spcAft>
                <a:spcPts val="0"/>
              </a:spcAft>
              <a:buClr>
                <a:srgbClr val="3E3E3E"/>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55"/>
          <p:cNvSpPr txBox="1">
            <a:spLocks noGrp="1"/>
          </p:cNvSpPr>
          <p:nvPr>
            <p:ph type="subTitle" idx="3"/>
          </p:nvPr>
        </p:nvSpPr>
        <p:spPr>
          <a:xfrm>
            <a:off x="296333" y="6042779"/>
            <a:ext cx="9733038" cy="465667"/>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lt1"/>
              </a:buClr>
              <a:buSzPts val="2800"/>
              <a:buNone/>
              <a:defRPr sz="2800" b="1">
                <a:solidFill>
                  <a:schemeClr val="lt1"/>
                </a:solidFill>
              </a:defRPr>
            </a:lvl1pPr>
            <a:lvl2pPr lvl="1" algn="ctr">
              <a:lnSpc>
                <a:spcPct val="90000"/>
              </a:lnSpc>
              <a:spcBef>
                <a:spcPts val="500"/>
              </a:spcBef>
              <a:spcAft>
                <a:spcPts val="0"/>
              </a:spcAft>
              <a:buClr>
                <a:srgbClr val="3E3E3E"/>
              </a:buClr>
              <a:buSzPts val="2000"/>
              <a:buNone/>
              <a:defRPr sz="2000"/>
            </a:lvl2pPr>
            <a:lvl3pPr lvl="2" algn="ctr">
              <a:lnSpc>
                <a:spcPct val="90000"/>
              </a:lnSpc>
              <a:spcBef>
                <a:spcPts val="500"/>
              </a:spcBef>
              <a:spcAft>
                <a:spcPts val="0"/>
              </a:spcAft>
              <a:buClr>
                <a:srgbClr val="3E3E3E"/>
              </a:buClr>
              <a:buSzPts val="1800"/>
              <a:buNone/>
              <a:defRPr sz="1800"/>
            </a:lvl3pPr>
            <a:lvl4pPr lvl="3" algn="ctr">
              <a:lnSpc>
                <a:spcPct val="90000"/>
              </a:lnSpc>
              <a:spcBef>
                <a:spcPts val="500"/>
              </a:spcBef>
              <a:spcAft>
                <a:spcPts val="0"/>
              </a:spcAft>
              <a:buClr>
                <a:srgbClr val="3E3E3E"/>
              </a:buClr>
              <a:buSzPts val="1600"/>
              <a:buNone/>
              <a:defRPr sz="1600"/>
            </a:lvl4pPr>
            <a:lvl5pPr lvl="4" algn="ctr">
              <a:lnSpc>
                <a:spcPct val="90000"/>
              </a:lnSpc>
              <a:spcBef>
                <a:spcPts val="500"/>
              </a:spcBef>
              <a:spcAft>
                <a:spcPts val="0"/>
              </a:spcAft>
              <a:buClr>
                <a:srgbClr val="3E3E3E"/>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9" name="Google Shape;79;p55"/>
          <p:cNvSpPr txBox="1">
            <a:spLocks noGrp="1"/>
          </p:cNvSpPr>
          <p:nvPr>
            <p:ph type="sldNum" idx="12"/>
          </p:nvPr>
        </p:nvSpPr>
        <p:spPr>
          <a:xfrm>
            <a:off x="11650133" y="115570"/>
            <a:ext cx="42333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80" name="Google Shape;80;p55"/>
          <p:cNvPicPr preferRelativeResize="0"/>
          <p:nvPr/>
        </p:nvPicPr>
        <p:blipFill rotWithShape="1">
          <a:blip r:embed="rId2">
            <a:alphaModFix/>
          </a:blip>
          <a:srcRect/>
          <a:stretch/>
        </p:blipFill>
        <p:spPr>
          <a:xfrm>
            <a:off x="10060999" y="5878557"/>
            <a:ext cx="1872085" cy="703131"/>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E80FB4-6C53-F54C-B11E-8D600D8C2E01}"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63334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9_Title and Content">
  <p:cSld name="9_Title and Content">
    <p:spTree>
      <p:nvGrpSpPr>
        <p:cNvPr id="1" name="Shape 81"/>
        <p:cNvGrpSpPr/>
        <p:nvPr/>
      </p:nvGrpSpPr>
      <p:grpSpPr>
        <a:xfrm>
          <a:off x="0" y="0"/>
          <a:ext cx="0" cy="0"/>
          <a:chOff x="0" y="0"/>
          <a:chExt cx="0" cy="0"/>
        </a:xfrm>
      </p:grpSpPr>
      <p:sp>
        <p:nvSpPr>
          <p:cNvPr id="82" name="Google Shape;82;p56"/>
          <p:cNvSpPr/>
          <p:nvPr/>
        </p:nvSpPr>
        <p:spPr>
          <a:xfrm rot="10800000" flipH="1">
            <a:off x="0" y="0"/>
            <a:ext cx="12192000" cy="1540042"/>
          </a:xfrm>
          <a:prstGeom prst="rect">
            <a:avLst/>
          </a:prstGeom>
          <a:solidFill>
            <a:srgbClr val="01B4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 name="Google Shape;83;p56"/>
          <p:cNvSpPr txBox="1">
            <a:spLocks noGrp="1"/>
          </p:cNvSpPr>
          <p:nvPr>
            <p:ph type="title"/>
          </p:nvPr>
        </p:nvSpPr>
        <p:spPr>
          <a:xfrm>
            <a:off x="381000" y="1"/>
            <a:ext cx="11506200" cy="1540042"/>
          </a:xfrm>
          <a:prstGeom prst="rect">
            <a:avLst/>
          </a:prstGeom>
          <a:noFill/>
          <a:ln>
            <a:noFill/>
          </a:ln>
        </p:spPr>
        <p:txBody>
          <a:bodyPr spcFirstLastPara="1" wrap="square" lIns="91425" tIns="0" rIns="91425" bIns="91425" anchor="b" anchorCtr="0">
            <a:normAutofit/>
          </a:bodyPr>
          <a:lstStyle>
            <a:lvl1pPr lvl="0" algn="l">
              <a:lnSpc>
                <a:spcPct val="90000"/>
              </a:lnSpc>
              <a:spcBef>
                <a:spcPts val="0"/>
              </a:spcBef>
              <a:spcAft>
                <a:spcPts val="0"/>
              </a:spcAft>
              <a:buClr>
                <a:schemeClr val="lt1"/>
              </a:buClr>
              <a:buSzPts val="4400"/>
              <a:buFont typeface="Arial"/>
              <a:buNone/>
              <a:defRPr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56"/>
          <p:cNvSpPr txBox="1">
            <a:spLocks noGrp="1"/>
          </p:cNvSpPr>
          <p:nvPr>
            <p:ph type="body" idx="1"/>
          </p:nvPr>
        </p:nvSpPr>
        <p:spPr>
          <a:xfrm>
            <a:off x="380999" y="2436811"/>
            <a:ext cx="11506199" cy="383698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333333"/>
              </a:buClr>
              <a:buSzPts val="2400"/>
              <a:buChar char="•"/>
              <a:defRPr sz="2400">
                <a:solidFill>
                  <a:srgbClr val="333333"/>
                </a:solidFill>
              </a:defRPr>
            </a:lvl1pPr>
            <a:lvl2pPr marL="914400" lvl="1" indent="-355600" algn="l">
              <a:lnSpc>
                <a:spcPct val="90000"/>
              </a:lnSpc>
              <a:spcBef>
                <a:spcPts val="500"/>
              </a:spcBef>
              <a:spcAft>
                <a:spcPts val="0"/>
              </a:spcAft>
              <a:buClr>
                <a:srgbClr val="333333"/>
              </a:buClr>
              <a:buSzPts val="2000"/>
              <a:buChar char="•"/>
              <a:defRPr sz="2000">
                <a:solidFill>
                  <a:srgbClr val="333333"/>
                </a:solidFill>
              </a:defRPr>
            </a:lvl2pPr>
            <a:lvl3pPr marL="1371600" lvl="2" indent="-342900" algn="l">
              <a:lnSpc>
                <a:spcPct val="90000"/>
              </a:lnSpc>
              <a:spcBef>
                <a:spcPts val="500"/>
              </a:spcBef>
              <a:spcAft>
                <a:spcPts val="0"/>
              </a:spcAft>
              <a:buClr>
                <a:srgbClr val="333333"/>
              </a:buClr>
              <a:buSzPts val="1800"/>
              <a:buChar char="•"/>
              <a:defRPr sz="1800">
                <a:solidFill>
                  <a:srgbClr val="333333"/>
                </a:solidFill>
              </a:defRPr>
            </a:lvl3pPr>
            <a:lvl4pPr marL="1828800" lvl="3" indent="-330200" algn="l">
              <a:lnSpc>
                <a:spcPct val="90000"/>
              </a:lnSpc>
              <a:spcBef>
                <a:spcPts val="500"/>
              </a:spcBef>
              <a:spcAft>
                <a:spcPts val="0"/>
              </a:spcAft>
              <a:buClr>
                <a:srgbClr val="333333"/>
              </a:buClr>
              <a:buSzPts val="1600"/>
              <a:buChar char="•"/>
              <a:defRPr sz="1600">
                <a:solidFill>
                  <a:srgbClr val="333333"/>
                </a:solidFill>
              </a:defRPr>
            </a:lvl4pPr>
            <a:lvl5pPr marL="2286000" lvl="4" indent="-330200" algn="l">
              <a:lnSpc>
                <a:spcPct val="90000"/>
              </a:lnSpc>
              <a:spcBef>
                <a:spcPts val="500"/>
              </a:spcBef>
              <a:spcAft>
                <a:spcPts val="0"/>
              </a:spcAft>
              <a:buClr>
                <a:srgbClr val="333333"/>
              </a:buClr>
              <a:buSzPts val="1600"/>
              <a:buChar char="•"/>
              <a:defRPr sz="1600">
                <a:solidFill>
                  <a:srgbClr val="333333"/>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56"/>
          <p:cNvSpPr txBox="1">
            <a:spLocks noGrp="1"/>
          </p:cNvSpPr>
          <p:nvPr>
            <p:ph type="subTitle" idx="2"/>
          </p:nvPr>
        </p:nvSpPr>
        <p:spPr>
          <a:xfrm>
            <a:off x="380999" y="1796132"/>
            <a:ext cx="11506199" cy="61527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333333"/>
              </a:buClr>
              <a:buSzPts val="2400"/>
              <a:buNone/>
              <a:defRPr sz="2400" b="1" cap="none">
                <a:solidFill>
                  <a:srgbClr val="333333"/>
                </a:solidFill>
                <a:latin typeface="Arial"/>
                <a:ea typeface="Arial"/>
                <a:cs typeface="Arial"/>
                <a:sym typeface="Arial"/>
              </a:defRPr>
            </a:lvl1pPr>
            <a:lvl2pPr lvl="1" algn="ctr">
              <a:lnSpc>
                <a:spcPct val="90000"/>
              </a:lnSpc>
              <a:spcBef>
                <a:spcPts val="500"/>
              </a:spcBef>
              <a:spcAft>
                <a:spcPts val="0"/>
              </a:spcAft>
              <a:buClr>
                <a:srgbClr val="3E3E3E"/>
              </a:buClr>
              <a:buSzPts val="2000"/>
              <a:buNone/>
              <a:defRPr sz="2000"/>
            </a:lvl2pPr>
            <a:lvl3pPr lvl="2" algn="ctr">
              <a:lnSpc>
                <a:spcPct val="90000"/>
              </a:lnSpc>
              <a:spcBef>
                <a:spcPts val="500"/>
              </a:spcBef>
              <a:spcAft>
                <a:spcPts val="0"/>
              </a:spcAft>
              <a:buClr>
                <a:srgbClr val="3E3E3E"/>
              </a:buClr>
              <a:buSzPts val="1800"/>
              <a:buNone/>
              <a:defRPr sz="1800"/>
            </a:lvl3pPr>
            <a:lvl4pPr lvl="3" algn="ctr">
              <a:lnSpc>
                <a:spcPct val="90000"/>
              </a:lnSpc>
              <a:spcBef>
                <a:spcPts val="500"/>
              </a:spcBef>
              <a:spcAft>
                <a:spcPts val="0"/>
              </a:spcAft>
              <a:buClr>
                <a:srgbClr val="3E3E3E"/>
              </a:buClr>
              <a:buSzPts val="1600"/>
              <a:buNone/>
              <a:defRPr sz="1600"/>
            </a:lvl4pPr>
            <a:lvl5pPr lvl="4" algn="ctr">
              <a:lnSpc>
                <a:spcPct val="90000"/>
              </a:lnSpc>
              <a:spcBef>
                <a:spcPts val="500"/>
              </a:spcBef>
              <a:spcAft>
                <a:spcPts val="0"/>
              </a:spcAft>
              <a:buClr>
                <a:srgbClr val="3E3E3E"/>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6" name="Google Shape;86;p56"/>
          <p:cNvSpPr txBox="1">
            <a:spLocks noGrp="1"/>
          </p:cNvSpPr>
          <p:nvPr>
            <p:ph type="sldNum" idx="12"/>
          </p:nvPr>
        </p:nvSpPr>
        <p:spPr>
          <a:xfrm>
            <a:off x="11650133" y="115570"/>
            <a:ext cx="42333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1"/>
                </a:solidFill>
                <a:latin typeface="Arial"/>
                <a:ea typeface="Arial"/>
                <a:cs typeface="Arial"/>
                <a:sym typeface="Arial"/>
              </a:defRPr>
            </a:lvl1pPr>
            <a:lvl2pPr marL="0" lvl="1" indent="0" algn="r">
              <a:spcBef>
                <a:spcPts val="0"/>
              </a:spcBef>
              <a:buNone/>
              <a:defRPr sz="1200">
                <a:solidFill>
                  <a:schemeClr val="dk1"/>
                </a:solidFill>
                <a:latin typeface="Arial"/>
                <a:ea typeface="Arial"/>
                <a:cs typeface="Arial"/>
                <a:sym typeface="Arial"/>
              </a:defRPr>
            </a:lvl2pPr>
            <a:lvl3pPr marL="0" lvl="2" indent="0" algn="r">
              <a:spcBef>
                <a:spcPts val="0"/>
              </a:spcBef>
              <a:buNone/>
              <a:defRPr sz="1200">
                <a:solidFill>
                  <a:schemeClr val="dk1"/>
                </a:solidFill>
                <a:latin typeface="Arial"/>
                <a:ea typeface="Arial"/>
                <a:cs typeface="Arial"/>
                <a:sym typeface="Arial"/>
              </a:defRPr>
            </a:lvl3pPr>
            <a:lvl4pPr marL="0" lvl="3" indent="0" algn="r">
              <a:spcBef>
                <a:spcPts val="0"/>
              </a:spcBef>
              <a:buNone/>
              <a:defRPr sz="1200">
                <a:solidFill>
                  <a:schemeClr val="dk1"/>
                </a:solidFill>
                <a:latin typeface="Arial"/>
                <a:ea typeface="Arial"/>
                <a:cs typeface="Arial"/>
                <a:sym typeface="Arial"/>
              </a:defRPr>
            </a:lvl4pPr>
            <a:lvl5pPr marL="0" lvl="4" indent="0" algn="r">
              <a:spcBef>
                <a:spcPts val="0"/>
              </a:spcBef>
              <a:buNone/>
              <a:defRPr sz="1200">
                <a:solidFill>
                  <a:schemeClr val="dk1"/>
                </a:solidFill>
                <a:latin typeface="Arial"/>
                <a:ea typeface="Arial"/>
                <a:cs typeface="Arial"/>
                <a:sym typeface="Arial"/>
              </a:defRPr>
            </a:lvl5pPr>
            <a:lvl6pPr marL="0" lvl="5" indent="0" algn="r">
              <a:spcBef>
                <a:spcPts val="0"/>
              </a:spcBef>
              <a:buNone/>
              <a:defRPr sz="1200">
                <a:solidFill>
                  <a:schemeClr val="dk1"/>
                </a:solidFill>
                <a:latin typeface="Arial"/>
                <a:ea typeface="Arial"/>
                <a:cs typeface="Arial"/>
                <a:sym typeface="Arial"/>
              </a:defRPr>
            </a:lvl6pPr>
            <a:lvl7pPr marL="0" lvl="6" indent="0" algn="r">
              <a:spcBef>
                <a:spcPts val="0"/>
              </a:spcBef>
              <a:buNone/>
              <a:defRPr sz="1200">
                <a:solidFill>
                  <a:schemeClr val="dk1"/>
                </a:solidFill>
                <a:latin typeface="Arial"/>
                <a:ea typeface="Arial"/>
                <a:cs typeface="Arial"/>
                <a:sym typeface="Arial"/>
              </a:defRPr>
            </a:lvl7pPr>
            <a:lvl8pPr marL="0" lvl="7" indent="0" algn="r">
              <a:spcBef>
                <a:spcPts val="0"/>
              </a:spcBef>
              <a:buNone/>
              <a:defRPr sz="1200">
                <a:solidFill>
                  <a:schemeClr val="dk1"/>
                </a:solidFill>
                <a:latin typeface="Arial"/>
                <a:ea typeface="Arial"/>
                <a:cs typeface="Arial"/>
                <a:sym typeface="Arial"/>
              </a:defRPr>
            </a:lvl8pPr>
            <a:lvl9pPr marL="0" lvl="8" indent="0" algn="r">
              <a:spcBef>
                <a:spcPts val="0"/>
              </a:spcBef>
              <a:buNone/>
              <a:defRPr sz="1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91"/>
        <p:cNvGrpSpPr/>
        <p:nvPr/>
      </p:nvGrpSpPr>
      <p:grpSpPr>
        <a:xfrm>
          <a:off x="0" y="0"/>
          <a:ext cx="0" cy="0"/>
          <a:chOff x="0" y="0"/>
          <a:chExt cx="0" cy="0"/>
        </a:xfrm>
      </p:grpSpPr>
      <p:sp>
        <p:nvSpPr>
          <p:cNvPr id="92" name="Google Shape;92;p58"/>
          <p:cNvSpPr/>
          <p:nvPr/>
        </p:nvSpPr>
        <p:spPr>
          <a:xfrm>
            <a:off x="6096000" y="0"/>
            <a:ext cx="6096000" cy="6858000"/>
          </a:xfrm>
          <a:prstGeom prst="rect">
            <a:avLst/>
          </a:prstGeom>
          <a:solidFill>
            <a:srgbClr val="01B4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3" name="Google Shape;93;p58"/>
          <p:cNvSpPr>
            <a:spLocks noGrp="1"/>
          </p:cNvSpPr>
          <p:nvPr>
            <p:ph type="pic" idx="2"/>
          </p:nvPr>
        </p:nvSpPr>
        <p:spPr>
          <a:xfrm>
            <a:off x="6519863" y="398463"/>
            <a:ext cx="5265737" cy="60198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3E3E3E"/>
              </a:buClr>
              <a:buSzPts val="2800"/>
              <a:buFont typeface="Arial"/>
              <a:buChar char="•"/>
              <a:defRPr sz="2800" b="0" i="0" u="none" strike="noStrike" cap="none">
                <a:solidFill>
                  <a:srgbClr val="3E3E3E"/>
                </a:solidFill>
                <a:latin typeface="Arial"/>
                <a:ea typeface="Arial"/>
                <a:cs typeface="Arial"/>
                <a:sym typeface="Arial"/>
              </a:defRPr>
            </a:lvl1pPr>
            <a:lvl2pPr marR="0" lvl="1" algn="l" rtl="0">
              <a:lnSpc>
                <a:spcPct val="90000"/>
              </a:lnSpc>
              <a:spcBef>
                <a:spcPts val="500"/>
              </a:spcBef>
              <a:spcAft>
                <a:spcPts val="0"/>
              </a:spcAft>
              <a:buClr>
                <a:srgbClr val="3E3E3E"/>
              </a:buClr>
              <a:buSzPts val="2400"/>
              <a:buFont typeface="Arial"/>
              <a:buChar char="•"/>
              <a:defRPr sz="2400" b="0" i="0" u="none" strike="noStrike" cap="none">
                <a:solidFill>
                  <a:srgbClr val="3E3E3E"/>
                </a:solidFill>
                <a:latin typeface="Arial"/>
                <a:ea typeface="Arial"/>
                <a:cs typeface="Arial"/>
                <a:sym typeface="Arial"/>
              </a:defRPr>
            </a:lvl2pPr>
            <a:lvl3pPr marR="0" lvl="2" algn="l" rtl="0">
              <a:lnSpc>
                <a:spcPct val="90000"/>
              </a:lnSpc>
              <a:spcBef>
                <a:spcPts val="500"/>
              </a:spcBef>
              <a:spcAft>
                <a:spcPts val="0"/>
              </a:spcAft>
              <a:buClr>
                <a:srgbClr val="3E3E3E"/>
              </a:buClr>
              <a:buSzPts val="2000"/>
              <a:buFont typeface="Arial"/>
              <a:buChar char="•"/>
              <a:defRPr sz="2000" b="0" i="0" u="none" strike="noStrike" cap="none">
                <a:solidFill>
                  <a:srgbClr val="3E3E3E"/>
                </a:solidFill>
                <a:latin typeface="Arial"/>
                <a:ea typeface="Arial"/>
                <a:cs typeface="Arial"/>
                <a:sym typeface="Arial"/>
              </a:defRPr>
            </a:lvl3pPr>
            <a:lvl4pPr marR="0" lvl="3" algn="l" rtl="0">
              <a:lnSpc>
                <a:spcPct val="90000"/>
              </a:lnSpc>
              <a:spcBef>
                <a:spcPts val="500"/>
              </a:spcBef>
              <a:spcAft>
                <a:spcPts val="0"/>
              </a:spcAft>
              <a:buClr>
                <a:srgbClr val="3E3E3E"/>
              </a:buClr>
              <a:buSzPts val="1800"/>
              <a:buFont typeface="Arial"/>
              <a:buChar char="•"/>
              <a:defRPr sz="1800" b="0" i="0" u="none" strike="noStrike" cap="none">
                <a:solidFill>
                  <a:srgbClr val="3E3E3E"/>
                </a:solidFill>
                <a:latin typeface="Arial"/>
                <a:ea typeface="Arial"/>
                <a:cs typeface="Arial"/>
                <a:sym typeface="Arial"/>
              </a:defRPr>
            </a:lvl4pPr>
            <a:lvl5pPr marR="0" lvl="4" algn="l" rtl="0">
              <a:lnSpc>
                <a:spcPct val="90000"/>
              </a:lnSpc>
              <a:spcBef>
                <a:spcPts val="500"/>
              </a:spcBef>
              <a:spcAft>
                <a:spcPts val="0"/>
              </a:spcAft>
              <a:buClr>
                <a:srgbClr val="3E3E3E"/>
              </a:buClr>
              <a:buSzPts val="1800"/>
              <a:buFont typeface="Arial"/>
              <a:buChar char="•"/>
              <a:defRPr sz="1800" b="0" i="0" u="none" strike="noStrike" cap="none">
                <a:solidFill>
                  <a:srgbClr val="3E3E3E"/>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4" name="Google Shape;94;p58"/>
          <p:cNvSpPr txBox="1">
            <a:spLocks noGrp="1"/>
          </p:cNvSpPr>
          <p:nvPr>
            <p:ph type="body" idx="1"/>
          </p:nvPr>
        </p:nvSpPr>
        <p:spPr>
          <a:xfrm>
            <a:off x="558800" y="2141538"/>
            <a:ext cx="4978400" cy="1135062"/>
          </a:xfrm>
          <a:prstGeom prst="rect">
            <a:avLst/>
          </a:prstGeom>
          <a:noFill/>
          <a:ln w="25400" cap="flat" cmpd="sng">
            <a:solidFill>
              <a:srgbClr val="333333"/>
            </a:solidFill>
            <a:prstDash val="solid"/>
            <a:round/>
            <a:headEnd type="none" w="sm" len="sm"/>
            <a:tailEnd type="none" w="sm" len="sm"/>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333333"/>
              </a:buClr>
              <a:buSzPts val="4400"/>
              <a:buNone/>
              <a:defRPr sz="4400" b="1" cap="none">
                <a:solidFill>
                  <a:srgbClr val="333333"/>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342900" algn="l">
              <a:lnSpc>
                <a:spcPct val="90000"/>
              </a:lnSpc>
              <a:spcBef>
                <a:spcPts val="500"/>
              </a:spcBef>
              <a:spcAft>
                <a:spcPts val="0"/>
              </a:spcAft>
              <a:buClr>
                <a:srgbClr val="3E3E3E"/>
              </a:buClr>
              <a:buSzPts val="1800"/>
              <a:buChar char="•"/>
              <a:defRPr sz="1800"/>
            </a:lvl3pPr>
            <a:lvl4pPr marL="1828800" lvl="3" indent="-330200" algn="l">
              <a:lnSpc>
                <a:spcPct val="90000"/>
              </a:lnSpc>
              <a:spcBef>
                <a:spcPts val="500"/>
              </a:spcBef>
              <a:spcAft>
                <a:spcPts val="0"/>
              </a:spcAft>
              <a:buClr>
                <a:srgbClr val="3E3E3E"/>
              </a:buClr>
              <a:buSzPts val="1600"/>
              <a:buChar char="•"/>
              <a:defRPr sz="1600"/>
            </a:lvl4pPr>
            <a:lvl5pPr marL="2286000" lvl="4" indent="-330200" algn="l">
              <a:lnSpc>
                <a:spcPct val="90000"/>
              </a:lnSpc>
              <a:spcBef>
                <a:spcPts val="500"/>
              </a:spcBef>
              <a:spcAft>
                <a:spcPts val="0"/>
              </a:spcAft>
              <a:buClr>
                <a:srgbClr val="3E3E3E"/>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58"/>
          <p:cNvSpPr txBox="1">
            <a:spLocks noGrp="1"/>
          </p:cNvSpPr>
          <p:nvPr>
            <p:ph type="subTitle" idx="3"/>
          </p:nvPr>
        </p:nvSpPr>
        <p:spPr>
          <a:xfrm>
            <a:off x="554567" y="3383632"/>
            <a:ext cx="4986867" cy="1975764"/>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333333"/>
              </a:buClr>
              <a:buSzPts val="2200"/>
              <a:buNone/>
              <a:defRPr sz="2200">
                <a:solidFill>
                  <a:srgbClr val="333333"/>
                </a:solidFill>
                <a:latin typeface="Arial"/>
                <a:ea typeface="Arial"/>
                <a:cs typeface="Arial"/>
                <a:sym typeface="Arial"/>
              </a:defRPr>
            </a:lvl1pPr>
            <a:lvl2pPr lvl="1" algn="ctr">
              <a:lnSpc>
                <a:spcPct val="90000"/>
              </a:lnSpc>
              <a:spcBef>
                <a:spcPts val="500"/>
              </a:spcBef>
              <a:spcAft>
                <a:spcPts val="0"/>
              </a:spcAft>
              <a:buClr>
                <a:srgbClr val="3E3E3E"/>
              </a:buClr>
              <a:buSzPts val="2000"/>
              <a:buNone/>
              <a:defRPr sz="2000"/>
            </a:lvl2pPr>
            <a:lvl3pPr lvl="2" algn="ctr">
              <a:lnSpc>
                <a:spcPct val="90000"/>
              </a:lnSpc>
              <a:spcBef>
                <a:spcPts val="500"/>
              </a:spcBef>
              <a:spcAft>
                <a:spcPts val="0"/>
              </a:spcAft>
              <a:buClr>
                <a:srgbClr val="3E3E3E"/>
              </a:buClr>
              <a:buSzPts val="1800"/>
              <a:buNone/>
              <a:defRPr sz="1800"/>
            </a:lvl3pPr>
            <a:lvl4pPr lvl="3" algn="ctr">
              <a:lnSpc>
                <a:spcPct val="90000"/>
              </a:lnSpc>
              <a:spcBef>
                <a:spcPts val="500"/>
              </a:spcBef>
              <a:spcAft>
                <a:spcPts val="0"/>
              </a:spcAft>
              <a:buClr>
                <a:srgbClr val="3E3E3E"/>
              </a:buClr>
              <a:buSzPts val="1600"/>
              <a:buNone/>
              <a:defRPr sz="1600"/>
            </a:lvl4pPr>
            <a:lvl5pPr lvl="4" algn="ctr">
              <a:lnSpc>
                <a:spcPct val="90000"/>
              </a:lnSpc>
              <a:spcBef>
                <a:spcPts val="500"/>
              </a:spcBef>
              <a:spcAft>
                <a:spcPts val="0"/>
              </a:spcAft>
              <a:buClr>
                <a:srgbClr val="3E3E3E"/>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6" name="Google Shape;96;p58"/>
          <p:cNvSpPr txBox="1">
            <a:spLocks noGrp="1"/>
          </p:cNvSpPr>
          <p:nvPr>
            <p:ph type="sldNum" idx="12"/>
          </p:nvPr>
        </p:nvSpPr>
        <p:spPr>
          <a:xfrm>
            <a:off x="11650133" y="115570"/>
            <a:ext cx="42333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97"/>
        <p:cNvGrpSpPr/>
        <p:nvPr/>
      </p:nvGrpSpPr>
      <p:grpSpPr>
        <a:xfrm>
          <a:off x="0" y="0"/>
          <a:ext cx="0" cy="0"/>
          <a:chOff x="0" y="0"/>
          <a:chExt cx="0" cy="0"/>
        </a:xfrm>
      </p:grpSpPr>
      <p:sp>
        <p:nvSpPr>
          <p:cNvPr id="98" name="Google Shape;98;p59"/>
          <p:cNvSpPr>
            <a:spLocks noGrp="1"/>
          </p:cNvSpPr>
          <p:nvPr>
            <p:ph type="pic" idx="2"/>
          </p:nvPr>
        </p:nvSpPr>
        <p:spPr>
          <a:xfrm>
            <a:off x="0" y="0"/>
            <a:ext cx="6096001"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3E3E3E"/>
              </a:buClr>
              <a:buSzPts val="2800"/>
              <a:buFont typeface="Arial"/>
              <a:buChar char="•"/>
              <a:defRPr sz="2800" b="0" i="0" u="none" strike="noStrike" cap="none">
                <a:solidFill>
                  <a:srgbClr val="3E3E3E"/>
                </a:solidFill>
                <a:latin typeface="Arial"/>
                <a:ea typeface="Arial"/>
                <a:cs typeface="Arial"/>
                <a:sym typeface="Arial"/>
              </a:defRPr>
            </a:lvl1pPr>
            <a:lvl2pPr marR="0" lvl="1" algn="l" rtl="0">
              <a:lnSpc>
                <a:spcPct val="90000"/>
              </a:lnSpc>
              <a:spcBef>
                <a:spcPts val="500"/>
              </a:spcBef>
              <a:spcAft>
                <a:spcPts val="0"/>
              </a:spcAft>
              <a:buClr>
                <a:srgbClr val="3E3E3E"/>
              </a:buClr>
              <a:buSzPts val="2400"/>
              <a:buFont typeface="Arial"/>
              <a:buChar char="•"/>
              <a:defRPr sz="2400" b="0" i="0" u="none" strike="noStrike" cap="none">
                <a:solidFill>
                  <a:srgbClr val="3E3E3E"/>
                </a:solidFill>
                <a:latin typeface="Arial"/>
                <a:ea typeface="Arial"/>
                <a:cs typeface="Arial"/>
                <a:sym typeface="Arial"/>
              </a:defRPr>
            </a:lvl2pPr>
            <a:lvl3pPr marR="0" lvl="2" algn="l" rtl="0">
              <a:lnSpc>
                <a:spcPct val="90000"/>
              </a:lnSpc>
              <a:spcBef>
                <a:spcPts val="500"/>
              </a:spcBef>
              <a:spcAft>
                <a:spcPts val="0"/>
              </a:spcAft>
              <a:buClr>
                <a:srgbClr val="3E3E3E"/>
              </a:buClr>
              <a:buSzPts val="2000"/>
              <a:buFont typeface="Arial"/>
              <a:buChar char="•"/>
              <a:defRPr sz="2000" b="0" i="0" u="none" strike="noStrike" cap="none">
                <a:solidFill>
                  <a:srgbClr val="3E3E3E"/>
                </a:solidFill>
                <a:latin typeface="Arial"/>
                <a:ea typeface="Arial"/>
                <a:cs typeface="Arial"/>
                <a:sym typeface="Arial"/>
              </a:defRPr>
            </a:lvl3pPr>
            <a:lvl4pPr marR="0" lvl="3" algn="l" rtl="0">
              <a:lnSpc>
                <a:spcPct val="90000"/>
              </a:lnSpc>
              <a:spcBef>
                <a:spcPts val="500"/>
              </a:spcBef>
              <a:spcAft>
                <a:spcPts val="0"/>
              </a:spcAft>
              <a:buClr>
                <a:srgbClr val="3E3E3E"/>
              </a:buClr>
              <a:buSzPts val="1800"/>
              <a:buFont typeface="Arial"/>
              <a:buChar char="•"/>
              <a:defRPr sz="1800" b="0" i="0" u="none" strike="noStrike" cap="none">
                <a:solidFill>
                  <a:srgbClr val="3E3E3E"/>
                </a:solidFill>
                <a:latin typeface="Arial"/>
                <a:ea typeface="Arial"/>
                <a:cs typeface="Arial"/>
                <a:sym typeface="Arial"/>
              </a:defRPr>
            </a:lvl4pPr>
            <a:lvl5pPr marR="0" lvl="4" algn="l" rtl="0">
              <a:lnSpc>
                <a:spcPct val="90000"/>
              </a:lnSpc>
              <a:spcBef>
                <a:spcPts val="500"/>
              </a:spcBef>
              <a:spcAft>
                <a:spcPts val="0"/>
              </a:spcAft>
              <a:buClr>
                <a:srgbClr val="3E3E3E"/>
              </a:buClr>
              <a:buSzPts val="1800"/>
              <a:buFont typeface="Arial"/>
              <a:buChar char="•"/>
              <a:defRPr sz="1800" b="0" i="0" u="none" strike="noStrike" cap="none">
                <a:solidFill>
                  <a:srgbClr val="3E3E3E"/>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9" name="Google Shape;99;p59"/>
          <p:cNvSpPr txBox="1">
            <a:spLocks noGrp="1"/>
          </p:cNvSpPr>
          <p:nvPr>
            <p:ph type="body" idx="1"/>
          </p:nvPr>
        </p:nvSpPr>
        <p:spPr>
          <a:xfrm>
            <a:off x="6096001" y="0"/>
            <a:ext cx="6096000" cy="6858000"/>
          </a:xfrm>
          <a:prstGeom prst="rect">
            <a:avLst/>
          </a:prstGeom>
          <a:solidFill>
            <a:srgbClr val="15458F"/>
          </a:solid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2800"/>
              <a:buNone/>
              <a:defRPr>
                <a:solidFill>
                  <a:schemeClr val="dk1"/>
                </a:solidFill>
              </a:defRPr>
            </a:lvl1pPr>
            <a:lvl2pPr marL="914400" lvl="1" indent="-342900" algn="l">
              <a:lnSpc>
                <a:spcPct val="90000"/>
              </a:lnSpc>
              <a:spcBef>
                <a:spcPts val="500"/>
              </a:spcBef>
              <a:spcAft>
                <a:spcPts val="0"/>
              </a:spcAft>
              <a:buClr>
                <a:srgbClr val="3E3E3E"/>
              </a:buClr>
              <a:buSzPts val="1800"/>
              <a:buChar char="•"/>
              <a:defRPr/>
            </a:lvl2pPr>
            <a:lvl3pPr marL="1371600" lvl="2" indent="-342900" algn="l">
              <a:lnSpc>
                <a:spcPct val="90000"/>
              </a:lnSpc>
              <a:spcBef>
                <a:spcPts val="500"/>
              </a:spcBef>
              <a:spcAft>
                <a:spcPts val="0"/>
              </a:spcAft>
              <a:buClr>
                <a:srgbClr val="3E3E3E"/>
              </a:buClr>
              <a:buSzPts val="1800"/>
              <a:buChar char="•"/>
              <a:defRPr/>
            </a:lvl3pPr>
            <a:lvl4pPr marL="1828800" lvl="3" indent="-342900" algn="l">
              <a:lnSpc>
                <a:spcPct val="90000"/>
              </a:lnSpc>
              <a:spcBef>
                <a:spcPts val="500"/>
              </a:spcBef>
              <a:spcAft>
                <a:spcPts val="0"/>
              </a:spcAft>
              <a:buClr>
                <a:srgbClr val="3E3E3E"/>
              </a:buClr>
              <a:buSzPts val="1800"/>
              <a:buChar char="•"/>
              <a:defRPr/>
            </a:lvl4pPr>
            <a:lvl5pPr marL="2286000" lvl="4" indent="-342900" algn="l">
              <a:lnSpc>
                <a:spcPct val="90000"/>
              </a:lnSpc>
              <a:spcBef>
                <a:spcPts val="500"/>
              </a:spcBef>
              <a:spcAft>
                <a:spcPts val="0"/>
              </a:spcAft>
              <a:buClr>
                <a:srgbClr val="3E3E3E"/>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59"/>
          <p:cNvSpPr txBox="1">
            <a:spLocks noGrp="1"/>
          </p:cNvSpPr>
          <p:nvPr>
            <p:ph type="body" idx="3"/>
          </p:nvPr>
        </p:nvSpPr>
        <p:spPr>
          <a:xfrm>
            <a:off x="6879771" y="2141538"/>
            <a:ext cx="4978400" cy="1135062"/>
          </a:xfrm>
          <a:prstGeom prst="rect">
            <a:avLst/>
          </a:prstGeom>
          <a:noFill/>
          <a:ln w="25400" cap="flat" cmpd="sng">
            <a:solidFill>
              <a:srgbClr val="F2FAFD"/>
            </a:solidFill>
            <a:prstDash val="solid"/>
            <a:round/>
            <a:headEnd type="none" w="sm" len="sm"/>
            <a:tailEnd type="none" w="sm" len="sm"/>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4400"/>
              <a:buNone/>
              <a:defRPr sz="4400" b="1" cap="non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342900" algn="l">
              <a:lnSpc>
                <a:spcPct val="90000"/>
              </a:lnSpc>
              <a:spcBef>
                <a:spcPts val="500"/>
              </a:spcBef>
              <a:spcAft>
                <a:spcPts val="0"/>
              </a:spcAft>
              <a:buClr>
                <a:srgbClr val="3E3E3E"/>
              </a:buClr>
              <a:buSzPts val="1800"/>
              <a:buChar char="•"/>
              <a:defRPr sz="1800"/>
            </a:lvl3pPr>
            <a:lvl4pPr marL="1828800" lvl="3" indent="-330200" algn="l">
              <a:lnSpc>
                <a:spcPct val="90000"/>
              </a:lnSpc>
              <a:spcBef>
                <a:spcPts val="500"/>
              </a:spcBef>
              <a:spcAft>
                <a:spcPts val="0"/>
              </a:spcAft>
              <a:buClr>
                <a:srgbClr val="3E3E3E"/>
              </a:buClr>
              <a:buSzPts val="1600"/>
              <a:buChar char="•"/>
              <a:defRPr sz="1600"/>
            </a:lvl4pPr>
            <a:lvl5pPr marL="2286000" lvl="4" indent="-330200" algn="l">
              <a:lnSpc>
                <a:spcPct val="90000"/>
              </a:lnSpc>
              <a:spcBef>
                <a:spcPts val="500"/>
              </a:spcBef>
              <a:spcAft>
                <a:spcPts val="0"/>
              </a:spcAft>
              <a:buClr>
                <a:srgbClr val="3E3E3E"/>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59"/>
          <p:cNvSpPr txBox="1">
            <a:spLocks noGrp="1"/>
          </p:cNvSpPr>
          <p:nvPr>
            <p:ph type="subTitle" idx="4"/>
          </p:nvPr>
        </p:nvSpPr>
        <p:spPr>
          <a:xfrm>
            <a:off x="6871304" y="3383632"/>
            <a:ext cx="4986867" cy="1975764"/>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200"/>
              <a:buNone/>
              <a:defRPr sz="2200">
                <a:solidFill>
                  <a:schemeClr val="lt1"/>
                </a:solidFill>
                <a:latin typeface="Arial"/>
                <a:ea typeface="Arial"/>
                <a:cs typeface="Arial"/>
                <a:sym typeface="Arial"/>
              </a:defRPr>
            </a:lvl1pPr>
            <a:lvl2pPr lvl="1" algn="ctr">
              <a:lnSpc>
                <a:spcPct val="90000"/>
              </a:lnSpc>
              <a:spcBef>
                <a:spcPts val="500"/>
              </a:spcBef>
              <a:spcAft>
                <a:spcPts val="0"/>
              </a:spcAft>
              <a:buClr>
                <a:srgbClr val="3E3E3E"/>
              </a:buClr>
              <a:buSzPts val="2000"/>
              <a:buNone/>
              <a:defRPr sz="2000"/>
            </a:lvl2pPr>
            <a:lvl3pPr lvl="2" algn="ctr">
              <a:lnSpc>
                <a:spcPct val="90000"/>
              </a:lnSpc>
              <a:spcBef>
                <a:spcPts val="500"/>
              </a:spcBef>
              <a:spcAft>
                <a:spcPts val="0"/>
              </a:spcAft>
              <a:buClr>
                <a:srgbClr val="3E3E3E"/>
              </a:buClr>
              <a:buSzPts val="1800"/>
              <a:buNone/>
              <a:defRPr sz="1800"/>
            </a:lvl3pPr>
            <a:lvl4pPr lvl="3" algn="ctr">
              <a:lnSpc>
                <a:spcPct val="90000"/>
              </a:lnSpc>
              <a:spcBef>
                <a:spcPts val="500"/>
              </a:spcBef>
              <a:spcAft>
                <a:spcPts val="0"/>
              </a:spcAft>
              <a:buClr>
                <a:srgbClr val="3E3E3E"/>
              </a:buClr>
              <a:buSzPts val="1600"/>
              <a:buNone/>
              <a:defRPr sz="1600"/>
            </a:lvl4pPr>
            <a:lvl5pPr lvl="4" algn="ctr">
              <a:lnSpc>
                <a:spcPct val="90000"/>
              </a:lnSpc>
              <a:spcBef>
                <a:spcPts val="500"/>
              </a:spcBef>
              <a:spcAft>
                <a:spcPts val="0"/>
              </a:spcAft>
              <a:buClr>
                <a:srgbClr val="3E3E3E"/>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2" name="Google Shape;102;p59"/>
          <p:cNvSpPr txBox="1">
            <a:spLocks noGrp="1"/>
          </p:cNvSpPr>
          <p:nvPr>
            <p:ph type="sldNum" idx="12"/>
          </p:nvPr>
        </p:nvSpPr>
        <p:spPr>
          <a:xfrm>
            <a:off x="11650133" y="115570"/>
            <a:ext cx="42333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4_Title and Content">
  <p:cSld name="14_Title and Content">
    <p:spTree>
      <p:nvGrpSpPr>
        <p:cNvPr id="1" name="Shape 103"/>
        <p:cNvGrpSpPr/>
        <p:nvPr/>
      </p:nvGrpSpPr>
      <p:grpSpPr>
        <a:xfrm>
          <a:off x="0" y="0"/>
          <a:ext cx="0" cy="0"/>
          <a:chOff x="0" y="0"/>
          <a:chExt cx="0" cy="0"/>
        </a:xfrm>
      </p:grpSpPr>
      <p:sp>
        <p:nvSpPr>
          <p:cNvPr id="104" name="Google Shape;104;p60"/>
          <p:cNvSpPr>
            <a:spLocks noGrp="1"/>
          </p:cNvSpPr>
          <p:nvPr>
            <p:ph type="pic" idx="2"/>
          </p:nvPr>
        </p:nvSpPr>
        <p:spPr>
          <a:xfrm>
            <a:off x="0" y="0"/>
            <a:ext cx="6096001"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3E3E3E"/>
              </a:buClr>
              <a:buSzPts val="2800"/>
              <a:buFont typeface="Arial"/>
              <a:buChar char="•"/>
              <a:defRPr sz="2800" b="0" i="0" u="none" strike="noStrike" cap="none">
                <a:solidFill>
                  <a:srgbClr val="3E3E3E"/>
                </a:solidFill>
                <a:latin typeface="Arial"/>
                <a:ea typeface="Arial"/>
                <a:cs typeface="Arial"/>
                <a:sym typeface="Arial"/>
              </a:defRPr>
            </a:lvl1pPr>
            <a:lvl2pPr marR="0" lvl="1" algn="l" rtl="0">
              <a:lnSpc>
                <a:spcPct val="90000"/>
              </a:lnSpc>
              <a:spcBef>
                <a:spcPts val="500"/>
              </a:spcBef>
              <a:spcAft>
                <a:spcPts val="0"/>
              </a:spcAft>
              <a:buClr>
                <a:srgbClr val="3E3E3E"/>
              </a:buClr>
              <a:buSzPts val="2400"/>
              <a:buFont typeface="Arial"/>
              <a:buChar char="•"/>
              <a:defRPr sz="2400" b="0" i="0" u="none" strike="noStrike" cap="none">
                <a:solidFill>
                  <a:srgbClr val="3E3E3E"/>
                </a:solidFill>
                <a:latin typeface="Arial"/>
                <a:ea typeface="Arial"/>
                <a:cs typeface="Arial"/>
                <a:sym typeface="Arial"/>
              </a:defRPr>
            </a:lvl2pPr>
            <a:lvl3pPr marR="0" lvl="2" algn="l" rtl="0">
              <a:lnSpc>
                <a:spcPct val="90000"/>
              </a:lnSpc>
              <a:spcBef>
                <a:spcPts val="500"/>
              </a:spcBef>
              <a:spcAft>
                <a:spcPts val="0"/>
              </a:spcAft>
              <a:buClr>
                <a:srgbClr val="3E3E3E"/>
              </a:buClr>
              <a:buSzPts val="2000"/>
              <a:buFont typeface="Arial"/>
              <a:buChar char="•"/>
              <a:defRPr sz="2000" b="0" i="0" u="none" strike="noStrike" cap="none">
                <a:solidFill>
                  <a:srgbClr val="3E3E3E"/>
                </a:solidFill>
                <a:latin typeface="Arial"/>
                <a:ea typeface="Arial"/>
                <a:cs typeface="Arial"/>
                <a:sym typeface="Arial"/>
              </a:defRPr>
            </a:lvl3pPr>
            <a:lvl4pPr marR="0" lvl="3" algn="l" rtl="0">
              <a:lnSpc>
                <a:spcPct val="90000"/>
              </a:lnSpc>
              <a:spcBef>
                <a:spcPts val="500"/>
              </a:spcBef>
              <a:spcAft>
                <a:spcPts val="0"/>
              </a:spcAft>
              <a:buClr>
                <a:srgbClr val="3E3E3E"/>
              </a:buClr>
              <a:buSzPts val="1800"/>
              <a:buFont typeface="Arial"/>
              <a:buChar char="•"/>
              <a:defRPr sz="1800" b="0" i="0" u="none" strike="noStrike" cap="none">
                <a:solidFill>
                  <a:srgbClr val="3E3E3E"/>
                </a:solidFill>
                <a:latin typeface="Arial"/>
                <a:ea typeface="Arial"/>
                <a:cs typeface="Arial"/>
                <a:sym typeface="Arial"/>
              </a:defRPr>
            </a:lvl4pPr>
            <a:lvl5pPr marR="0" lvl="4" algn="l" rtl="0">
              <a:lnSpc>
                <a:spcPct val="90000"/>
              </a:lnSpc>
              <a:spcBef>
                <a:spcPts val="500"/>
              </a:spcBef>
              <a:spcAft>
                <a:spcPts val="0"/>
              </a:spcAft>
              <a:buClr>
                <a:srgbClr val="3E3E3E"/>
              </a:buClr>
              <a:buSzPts val="1800"/>
              <a:buFont typeface="Arial"/>
              <a:buChar char="•"/>
              <a:defRPr sz="1800" b="0" i="0" u="none" strike="noStrike" cap="none">
                <a:solidFill>
                  <a:srgbClr val="3E3E3E"/>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5" name="Google Shape;105;p60"/>
          <p:cNvSpPr txBox="1">
            <a:spLocks noGrp="1"/>
          </p:cNvSpPr>
          <p:nvPr>
            <p:ph type="body" idx="1"/>
          </p:nvPr>
        </p:nvSpPr>
        <p:spPr>
          <a:xfrm>
            <a:off x="6096001" y="0"/>
            <a:ext cx="6096000" cy="6858000"/>
          </a:xfrm>
          <a:prstGeom prst="rect">
            <a:avLst/>
          </a:prstGeom>
          <a:solidFill>
            <a:srgbClr val="00B4E6"/>
          </a:solid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2800"/>
              <a:buNone/>
              <a:defRPr>
                <a:solidFill>
                  <a:schemeClr val="dk1"/>
                </a:solidFill>
              </a:defRPr>
            </a:lvl1pPr>
            <a:lvl2pPr marL="914400" lvl="1" indent="-342900" algn="l">
              <a:lnSpc>
                <a:spcPct val="90000"/>
              </a:lnSpc>
              <a:spcBef>
                <a:spcPts val="500"/>
              </a:spcBef>
              <a:spcAft>
                <a:spcPts val="0"/>
              </a:spcAft>
              <a:buClr>
                <a:srgbClr val="3E3E3E"/>
              </a:buClr>
              <a:buSzPts val="1800"/>
              <a:buChar char="•"/>
              <a:defRPr/>
            </a:lvl2pPr>
            <a:lvl3pPr marL="1371600" lvl="2" indent="-342900" algn="l">
              <a:lnSpc>
                <a:spcPct val="90000"/>
              </a:lnSpc>
              <a:spcBef>
                <a:spcPts val="500"/>
              </a:spcBef>
              <a:spcAft>
                <a:spcPts val="0"/>
              </a:spcAft>
              <a:buClr>
                <a:srgbClr val="3E3E3E"/>
              </a:buClr>
              <a:buSzPts val="1800"/>
              <a:buChar char="•"/>
              <a:defRPr/>
            </a:lvl3pPr>
            <a:lvl4pPr marL="1828800" lvl="3" indent="-342900" algn="l">
              <a:lnSpc>
                <a:spcPct val="90000"/>
              </a:lnSpc>
              <a:spcBef>
                <a:spcPts val="500"/>
              </a:spcBef>
              <a:spcAft>
                <a:spcPts val="0"/>
              </a:spcAft>
              <a:buClr>
                <a:srgbClr val="3E3E3E"/>
              </a:buClr>
              <a:buSzPts val="1800"/>
              <a:buChar char="•"/>
              <a:defRPr/>
            </a:lvl4pPr>
            <a:lvl5pPr marL="2286000" lvl="4" indent="-342900" algn="l">
              <a:lnSpc>
                <a:spcPct val="90000"/>
              </a:lnSpc>
              <a:spcBef>
                <a:spcPts val="500"/>
              </a:spcBef>
              <a:spcAft>
                <a:spcPts val="0"/>
              </a:spcAft>
              <a:buClr>
                <a:srgbClr val="3E3E3E"/>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60"/>
          <p:cNvSpPr txBox="1">
            <a:spLocks noGrp="1"/>
          </p:cNvSpPr>
          <p:nvPr>
            <p:ph type="body" idx="3"/>
          </p:nvPr>
        </p:nvSpPr>
        <p:spPr>
          <a:xfrm>
            <a:off x="6879771" y="2141538"/>
            <a:ext cx="4978400" cy="1135062"/>
          </a:xfrm>
          <a:prstGeom prst="rect">
            <a:avLst/>
          </a:prstGeom>
          <a:noFill/>
          <a:ln w="25400" cap="flat" cmpd="sng">
            <a:solidFill>
              <a:srgbClr val="F2FAFD"/>
            </a:solidFill>
            <a:prstDash val="solid"/>
            <a:round/>
            <a:headEnd type="none" w="sm" len="sm"/>
            <a:tailEnd type="none" w="sm" len="sm"/>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4400"/>
              <a:buNone/>
              <a:defRPr sz="4400" b="1" cap="non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342900" algn="l">
              <a:lnSpc>
                <a:spcPct val="90000"/>
              </a:lnSpc>
              <a:spcBef>
                <a:spcPts val="500"/>
              </a:spcBef>
              <a:spcAft>
                <a:spcPts val="0"/>
              </a:spcAft>
              <a:buClr>
                <a:srgbClr val="3E3E3E"/>
              </a:buClr>
              <a:buSzPts val="1800"/>
              <a:buChar char="•"/>
              <a:defRPr sz="1800"/>
            </a:lvl3pPr>
            <a:lvl4pPr marL="1828800" lvl="3" indent="-330200" algn="l">
              <a:lnSpc>
                <a:spcPct val="90000"/>
              </a:lnSpc>
              <a:spcBef>
                <a:spcPts val="500"/>
              </a:spcBef>
              <a:spcAft>
                <a:spcPts val="0"/>
              </a:spcAft>
              <a:buClr>
                <a:srgbClr val="3E3E3E"/>
              </a:buClr>
              <a:buSzPts val="1600"/>
              <a:buChar char="•"/>
              <a:defRPr sz="1600"/>
            </a:lvl4pPr>
            <a:lvl5pPr marL="2286000" lvl="4" indent="-330200" algn="l">
              <a:lnSpc>
                <a:spcPct val="90000"/>
              </a:lnSpc>
              <a:spcBef>
                <a:spcPts val="500"/>
              </a:spcBef>
              <a:spcAft>
                <a:spcPts val="0"/>
              </a:spcAft>
              <a:buClr>
                <a:srgbClr val="3E3E3E"/>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60"/>
          <p:cNvSpPr txBox="1">
            <a:spLocks noGrp="1"/>
          </p:cNvSpPr>
          <p:nvPr>
            <p:ph type="subTitle" idx="4"/>
          </p:nvPr>
        </p:nvSpPr>
        <p:spPr>
          <a:xfrm>
            <a:off x="6871304" y="3383632"/>
            <a:ext cx="4986867" cy="1975764"/>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200"/>
              <a:buNone/>
              <a:defRPr sz="2200">
                <a:solidFill>
                  <a:schemeClr val="lt1"/>
                </a:solidFill>
                <a:latin typeface="Arial"/>
                <a:ea typeface="Arial"/>
                <a:cs typeface="Arial"/>
                <a:sym typeface="Arial"/>
              </a:defRPr>
            </a:lvl1pPr>
            <a:lvl2pPr lvl="1" algn="ctr">
              <a:lnSpc>
                <a:spcPct val="90000"/>
              </a:lnSpc>
              <a:spcBef>
                <a:spcPts val="500"/>
              </a:spcBef>
              <a:spcAft>
                <a:spcPts val="0"/>
              </a:spcAft>
              <a:buClr>
                <a:srgbClr val="3E3E3E"/>
              </a:buClr>
              <a:buSzPts val="2000"/>
              <a:buNone/>
              <a:defRPr sz="2000"/>
            </a:lvl2pPr>
            <a:lvl3pPr lvl="2" algn="ctr">
              <a:lnSpc>
                <a:spcPct val="90000"/>
              </a:lnSpc>
              <a:spcBef>
                <a:spcPts val="500"/>
              </a:spcBef>
              <a:spcAft>
                <a:spcPts val="0"/>
              </a:spcAft>
              <a:buClr>
                <a:srgbClr val="3E3E3E"/>
              </a:buClr>
              <a:buSzPts val="1800"/>
              <a:buNone/>
              <a:defRPr sz="1800"/>
            </a:lvl3pPr>
            <a:lvl4pPr lvl="3" algn="ctr">
              <a:lnSpc>
                <a:spcPct val="90000"/>
              </a:lnSpc>
              <a:spcBef>
                <a:spcPts val="500"/>
              </a:spcBef>
              <a:spcAft>
                <a:spcPts val="0"/>
              </a:spcAft>
              <a:buClr>
                <a:srgbClr val="3E3E3E"/>
              </a:buClr>
              <a:buSzPts val="1600"/>
              <a:buNone/>
              <a:defRPr sz="1600"/>
            </a:lvl4pPr>
            <a:lvl5pPr lvl="4" algn="ctr">
              <a:lnSpc>
                <a:spcPct val="90000"/>
              </a:lnSpc>
              <a:spcBef>
                <a:spcPts val="500"/>
              </a:spcBef>
              <a:spcAft>
                <a:spcPts val="0"/>
              </a:spcAft>
              <a:buClr>
                <a:srgbClr val="3E3E3E"/>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8" name="Google Shape;108;p60"/>
          <p:cNvSpPr txBox="1">
            <a:spLocks noGrp="1"/>
          </p:cNvSpPr>
          <p:nvPr>
            <p:ph type="sldNum" idx="12"/>
          </p:nvPr>
        </p:nvSpPr>
        <p:spPr>
          <a:xfrm>
            <a:off x="11650133" y="115570"/>
            <a:ext cx="42333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09"/>
        <p:cNvGrpSpPr/>
        <p:nvPr/>
      </p:nvGrpSpPr>
      <p:grpSpPr>
        <a:xfrm>
          <a:off x="0" y="0"/>
          <a:ext cx="0" cy="0"/>
          <a:chOff x="0" y="0"/>
          <a:chExt cx="0" cy="0"/>
        </a:xfrm>
      </p:grpSpPr>
      <p:sp>
        <p:nvSpPr>
          <p:cNvPr id="110" name="Google Shape;110;p61"/>
          <p:cNvSpPr/>
          <p:nvPr/>
        </p:nvSpPr>
        <p:spPr>
          <a:xfrm>
            <a:off x="0" y="1540042"/>
            <a:ext cx="12192000" cy="5317958"/>
          </a:xfrm>
          <a:custGeom>
            <a:avLst/>
            <a:gdLst/>
            <a:ahLst/>
            <a:cxnLst/>
            <a:rect l="l" t="t" r="r" b="b"/>
            <a:pathLst>
              <a:path w="12192000" h="5317958" extrusionOk="0">
                <a:moveTo>
                  <a:pt x="0" y="0"/>
                </a:moveTo>
                <a:lnTo>
                  <a:pt x="12192000" y="0"/>
                </a:lnTo>
                <a:lnTo>
                  <a:pt x="12192000" y="5317958"/>
                </a:lnTo>
                <a:lnTo>
                  <a:pt x="4539049" y="5317958"/>
                </a:lnTo>
                <a:lnTo>
                  <a:pt x="0" y="5317958"/>
                </a:lnTo>
                <a:lnTo>
                  <a:pt x="0" y="4733071"/>
                </a:lnTo>
                <a:close/>
              </a:path>
            </a:pathLst>
          </a:custGeom>
          <a:solidFill>
            <a:srgbClr val="15458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1" name="Google Shape;111;p61"/>
          <p:cNvSpPr txBox="1">
            <a:spLocks noGrp="1"/>
          </p:cNvSpPr>
          <p:nvPr>
            <p:ph type="body" idx="1"/>
          </p:nvPr>
        </p:nvSpPr>
        <p:spPr>
          <a:xfrm>
            <a:off x="380999" y="2142067"/>
            <a:ext cx="11506199" cy="4034896"/>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lt1"/>
              </a:buClr>
              <a:buSzPts val="2400"/>
              <a:buChar char="•"/>
              <a:defRPr sz="2400">
                <a:solidFill>
                  <a:schemeClr val="lt1"/>
                </a:solidFill>
              </a:defRPr>
            </a:lvl1pPr>
            <a:lvl2pPr marL="914400" lvl="1" indent="-355600" algn="l">
              <a:lnSpc>
                <a:spcPct val="90000"/>
              </a:lnSpc>
              <a:spcBef>
                <a:spcPts val="500"/>
              </a:spcBef>
              <a:spcAft>
                <a:spcPts val="0"/>
              </a:spcAft>
              <a:buClr>
                <a:schemeClr val="lt1"/>
              </a:buClr>
              <a:buSzPts val="2000"/>
              <a:buChar char="•"/>
              <a:defRPr sz="2000">
                <a:solidFill>
                  <a:schemeClr val="lt1"/>
                </a:solidFill>
              </a:defRPr>
            </a:lvl2pPr>
            <a:lvl3pPr marL="1371600" lvl="2" indent="-342900" algn="l">
              <a:lnSpc>
                <a:spcPct val="90000"/>
              </a:lnSpc>
              <a:spcBef>
                <a:spcPts val="500"/>
              </a:spcBef>
              <a:spcAft>
                <a:spcPts val="0"/>
              </a:spcAft>
              <a:buClr>
                <a:schemeClr val="lt1"/>
              </a:buClr>
              <a:buSzPts val="1800"/>
              <a:buChar char="•"/>
              <a:defRPr sz="1800">
                <a:solidFill>
                  <a:schemeClr val="lt1"/>
                </a:solidFill>
              </a:defRPr>
            </a:lvl3pPr>
            <a:lvl4pPr marL="1828800" lvl="3" indent="-330200" algn="l">
              <a:lnSpc>
                <a:spcPct val="90000"/>
              </a:lnSpc>
              <a:spcBef>
                <a:spcPts val="500"/>
              </a:spcBef>
              <a:spcAft>
                <a:spcPts val="0"/>
              </a:spcAft>
              <a:buClr>
                <a:schemeClr val="lt1"/>
              </a:buClr>
              <a:buSzPts val="1600"/>
              <a:buChar char="•"/>
              <a:defRPr sz="1600">
                <a:solidFill>
                  <a:schemeClr val="lt1"/>
                </a:solidFill>
              </a:defRPr>
            </a:lvl4pPr>
            <a:lvl5pPr marL="2286000" lvl="4" indent="-330200" algn="l">
              <a:lnSpc>
                <a:spcPct val="90000"/>
              </a:lnSpc>
              <a:spcBef>
                <a:spcPts val="500"/>
              </a:spcBef>
              <a:spcAft>
                <a:spcPts val="0"/>
              </a:spcAft>
              <a:buClr>
                <a:schemeClr val="lt1"/>
              </a:buClr>
              <a:buSzPts val="1600"/>
              <a:buChar char="•"/>
              <a:defRPr sz="16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61"/>
          <p:cNvSpPr txBox="1">
            <a:spLocks noGrp="1"/>
          </p:cNvSpPr>
          <p:nvPr>
            <p:ph type="title"/>
          </p:nvPr>
        </p:nvSpPr>
        <p:spPr>
          <a:xfrm>
            <a:off x="381000" y="1"/>
            <a:ext cx="11506200" cy="1540042"/>
          </a:xfrm>
          <a:prstGeom prst="rect">
            <a:avLst/>
          </a:prstGeom>
          <a:noFill/>
          <a:ln>
            <a:noFill/>
          </a:ln>
        </p:spPr>
        <p:txBody>
          <a:bodyPr spcFirstLastPara="1" wrap="square" lIns="91425" tIns="0" rIns="91425" bIns="91425" anchor="b" anchorCtr="0">
            <a:normAutofit/>
          </a:bodyPr>
          <a:lstStyle>
            <a:lvl1pPr lvl="0" algn="l">
              <a:lnSpc>
                <a:spcPct val="90000"/>
              </a:lnSpc>
              <a:spcBef>
                <a:spcPts val="0"/>
              </a:spcBef>
              <a:spcAft>
                <a:spcPts val="0"/>
              </a:spcAft>
              <a:buClr>
                <a:srgbClr val="48595D"/>
              </a:buClr>
              <a:buSzPts val="4400"/>
              <a:buFont typeface="Arial"/>
              <a:buNone/>
              <a:defRPr cap="none">
                <a:solidFill>
                  <a:srgbClr val="48595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61"/>
          <p:cNvSpPr txBox="1">
            <a:spLocks noGrp="1"/>
          </p:cNvSpPr>
          <p:nvPr>
            <p:ph type="sldNum" idx="12"/>
          </p:nvPr>
        </p:nvSpPr>
        <p:spPr>
          <a:xfrm>
            <a:off x="11650133" y="115570"/>
            <a:ext cx="42333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1"/>
                </a:solidFill>
                <a:latin typeface="Arial"/>
                <a:ea typeface="Arial"/>
                <a:cs typeface="Arial"/>
                <a:sym typeface="Arial"/>
              </a:defRPr>
            </a:lvl1pPr>
            <a:lvl2pPr marL="0" lvl="1" indent="0" algn="r">
              <a:spcBef>
                <a:spcPts val="0"/>
              </a:spcBef>
              <a:buNone/>
              <a:defRPr sz="1200">
                <a:solidFill>
                  <a:schemeClr val="dk1"/>
                </a:solidFill>
                <a:latin typeface="Arial"/>
                <a:ea typeface="Arial"/>
                <a:cs typeface="Arial"/>
                <a:sym typeface="Arial"/>
              </a:defRPr>
            </a:lvl2pPr>
            <a:lvl3pPr marL="0" lvl="2" indent="0" algn="r">
              <a:spcBef>
                <a:spcPts val="0"/>
              </a:spcBef>
              <a:buNone/>
              <a:defRPr sz="1200">
                <a:solidFill>
                  <a:schemeClr val="dk1"/>
                </a:solidFill>
                <a:latin typeface="Arial"/>
                <a:ea typeface="Arial"/>
                <a:cs typeface="Arial"/>
                <a:sym typeface="Arial"/>
              </a:defRPr>
            </a:lvl3pPr>
            <a:lvl4pPr marL="0" lvl="3" indent="0" algn="r">
              <a:spcBef>
                <a:spcPts val="0"/>
              </a:spcBef>
              <a:buNone/>
              <a:defRPr sz="1200">
                <a:solidFill>
                  <a:schemeClr val="dk1"/>
                </a:solidFill>
                <a:latin typeface="Arial"/>
                <a:ea typeface="Arial"/>
                <a:cs typeface="Arial"/>
                <a:sym typeface="Arial"/>
              </a:defRPr>
            </a:lvl4pPr>
            <a:lvl5pPr marL="0" lvl="4" indent="0" algn="r">
              <a:spcBef>
                <a:spcPts val="0"/>
              </a:spcBef>
              <a:buNone/>
              <a:defRPr sz="1200">
                <a:solidFill>
                  <a:schemeClr val="dk1"/>
                </a:solidFill>
                <a:latin typeface="Arial"/>
                <a:ea typeface="Arial"/>
                <a:cs typeface="Arial"/>
                <a:sym typeface="Arial"/>
              </a:defRPr>
            </a:lvl5pPr>
            <a:lvl6pPr marL="0" lvl="5" indent="0" algn="r">
              <a:spcBef>
                <a:spcPts val="0"/>
              </a:spcBef>
              <a:buNone/>
              <a:defRPr sz="1200">
                <a:solidFill>
                  <a:schemeClr val="dk1"/>
                </a:solidFill>
                <a:latin typeface="Arial"/>
                <a:ea typeface="Arial"/>
                <a:cs typeface="Arial"/>
                <a:sym typeface="Arial"/>
              </a:defRPr>
            </a:lvl6pPr>
            <a:lvl7pPr marL="0" lvl="6" indent="0" algn="r">
              <a:spcBef>
                <a:spcPts val="0"/>
              </a:spcBef>
              <a:buNone/>
              <a:defRPr sz="1200">
                <a:solidFill>
                  <a:schemeClr val="dk1"/>
                </a:solidFill>
                <a:latin typeface="Arial"/>
                <a:ea typeface="Arial"/>
                <a:cs typeface="Arial"/>
                <a:sym typeface="Arial"/>
              </a:defRPr>
            </a:lvl7pPr>
            <a:lvl8pPr marL="0" lvl="7" indent="0" algn="r">
              <a:spcBef>
                <a:spcPts val="0"/>
              </a:spcBef>
              <a:buNone/>
              <a:defRPr sz="1200">
                <a:solidFill>
                  <a:schemeClr val="dk1"/>
                </a:solidFill>
                <a:latin typeface="Arial"/>
                <a:ea typeface="Arial"/>
                <a:cs typeface="Arial"/>
                <a:sym typeface="Arial"/>
              </a:defRPr>
            </a:lvl8pPr>
            <a:lvl9pPr marL="0" lvl="8" indent="0" algn="r">
              <a:spcBef>
                <a:spcPts val="0"/>
              </a:spcBef>
              <a:buNone/>
              <a:defRPr sz="1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tags" Target="../tags/tag1.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theme" Target="../theme/theme2.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3E3E3E"/>
              </a:buClr>
              <a:buSzPts val="2800"/>
              <a:buFont typeface="Arial"/>
              <a:buChar char="•"/>
              <a:defRPr sz="2800" b="0" i="0" u="none" strike="noStrike" cap="none">
                <a:solidFill>
                  <a:srgbClr val="3E3E3E"/>
                </a:solidFill>
                <a:latin typeface="Arial"/>
                <a:ea typeface="Arial"/>
                <a:cs typeface="Arial"/>
                <a:sym typeface="Arial"/>
              </a:defRPr>
            </a:lvl1pPr>
            <a:lvl2pPr marL="914400" marR="0" lvl="1" indent="-381000" algn="l" rtl="0">
              <a:lnSpc>
                <a:spcPct val="90000"/>
              </a:lnSpc>
              <a:spcBef>
                <a:spcPts val="500"/>
              </a:spcBef>
              <a:spcAft>
                <a:spcPts val="0"/>
              </a:spcAft>
              <a:buClr>
                <a:srgbClr val="3E3E3E"/>
              </a:buClr>
              <a:buSzPts val="2400"/>
              <a:buFont typeface="Arial"/>
              <a:buChar char="•"/>
              <a:defRPr sz="2400" b="0" i="0" u="none" strike="noStrike" cap="none">
                <a:solidFill>
                  <a:srgbClr val="3E3E3E"/>
                </a:solidFill>
                <a:latin typeface="Arial"/>
                <a:ea typeface="Arial"/>
                <a:cs typeface="Arial"/>
                <a:sym typeface="Arial"/>
              </a:defRPr>
            </a:lvl2pPr>
            <a:lvl3pPr marL="1371600" marR="0" lvl="2" indent="-355600" algn="l" rtl="0">
              <a:lnSpc>
                <a:spcPct val="90000"/>
              </a:lnSpc>
              <a:spcBef>
                <a:spcPts val="500"/>
              </a:spcBef>
              <a:spcAft>
                <a:spcPts val="0"/>
              </a:spcAft>
              <a:buClr>
                <a:srgbClr val="3E3E3E"/>
              </a:buClr>
              <a:buSzPts val="2000"/>
              <a:buFont typeface="Arial"/>
              <a:buChar char="•"/>
              <a:defRPr sz="2000" b="0" i="0" u="none" strike="noStrike" cap="none">
                <a:solidFill>
                  <a:srgbClr val="3E3E3E"/>
                </a:solidFill>
                <a:latin typeface="Arial"/>
                <a:ea typeface="Arial"/>
                <a:cs typeface="Arial"/>
                <a:sym typeface="Arial"/>
              </a:defRPr>
            </a:lvl3pPr>
            <a:lvl4pPr marL="1828800" marR="0" lvl="3" indent="-342900" algn="l" rtl="0">
              <a:lnSpc>
                <a:spcPct val="90000"/>
              </a:lnSpc>
              <a:spcBef>
                <a:spcPts val="500"/>
              </a:spcBef>
              <a:spcAft>
                <a:spcPts val="0"/>
              </a:spcAft>
              <a:buClr>
                <a:srgbClr val="3E3E3E"/>
              </a:buClr>
              <a:buSzPts val="1800"/>
              <a:buFont typeface="Arial"/>
              <a:buChar char="•"/>
              <a:defRPr sz="1800" b="0" i="0" u="none" strike="noStrike" cap="none">
                <a:solidFill>
                  <a:srgbClr val="3E3E3E"/>
                </a:solidFill>
                <a:latin typeface="Arial"/>
                <a:ea typeface="Arial"/>
                <a:cs typeface="Arial"/>
                <a:sym typeface="Arial"/>
              </a:defRPr>
            </a:lvl4pPr>
            <a:lvl5pPr marL="2286000" marR="0" lvl="4" indent="-342900" algn="l" rtl="0">
              <a:lnSpc>
                <a:spcPct val="90000"/>
              </a:lnSpc>
              <a:spcBef>
                <a:spcPts val="500"/>
              </a:spcBef>
              <a:spcAft>
                <a:spcPts val="0"/>
              </a:spcAft>
              <a:buClr>
                <a:srgbClr val="3E3E3E"/>
              </a:buClr>
              <a:buSzPts val="1800"/>
              <a:buFont typeface="Arial"/>
              <a:buChar char="•"/>
              <a:defRPr sz="1800" b="0" i="0" u="none" strike="noStrike" cap="none">
                <a:solidFill>
                  <a:srgbClr val="3E3E3E"/>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 name="Google Shape;11;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3E3E3E"/>
              </a:buClr>
              <a:buSzPts val="4400"/>
              <a:buFont typeface="Arial"/>
              <a:buNone/>
              <a:defRPr sz="4400" b="1" i="0" u="none" strike="noStrike" cap="none">
                <a:solidFill>
                  <a:srgbClr val="3E3E3E"/>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991B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991B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991B3"/>
                </a:solidFill>
                <a:latin typeface="Arial"/>
                <a:ea typeface="Arial"/>
                <a:cs typeface="Arial"/>
                <a:sym typeface="Arial"/>
              </a:defRPr>
            </a:lvl1pPr>
            <a:lvl2pPr marL="0" marR="0" lvl="1" indent="0" algn="r" rtl="0">
              <a:spcBef>
                <a:spcPts val="0"/>
              </a:spcBef>
              <a:buNone/>
              <a:defRPr sz="1200" b="0" i="0" u="none" strike="noStrike" cap="none">
                <a:solidFill>
                  <a:srgbClr val="8991B3"/>
                </a:solidFill>
                <a:latin typeface="Arial"/>
                <a:ea typeface="Arial"/>
                <a:cs typeface="Arial"/>
                <a:sym typeface="Arial"/>
              </a:defRPr>
            </a:lvl2pPr>
            <a:lvl3pPr marL="0" marR="0" lvl="2" indent="0" algn="r" rtl="0">
              <a:spcBef>
                <a:spcPts val="0"/>
              </a:spcBef>
              <a:buNone/>
              <a:defRPr sz="1200" b="0" i="0" u="none" strike="noStrike" cap="none">
                <a:solidFill>
                  <a:srgbClr val="8991B3"/>
                </a:solidFill>
                <a:latin typeface="Arial"/>
                <a:ea typeface="Arial"/>
                <a:cs typeface="Arial"/>
                <a:sym typeface="Arial"/>
              </a:defRPr>
            </a:lvl3pPr>
            <a:lvl4pPr marL="0" marR="0" lvl="3" indent="0" algn="r" rtl="0">
              <a:spcBef>
                <a:spcPts val="0"/>
              </a:spcBef>
              <a:buNone/>
              <a:defRPr sz="1200" b="0" i="0" u="none" strike="noStrike" cap="none">
                <a:solidFill>
                  <a:srgbClr val="8991B3"/>
                </a:solidFill>
                <a:latin typeface="Arial"/>
                <a:ea typeface="Arial"/>
                <a:cs typeface="Arial"/>
                <a:sym typeface="Arial"/>
              </a:defRPr>
            </a:lvl4pPr>
            <a:lvl5pPr marL="0" marR="0" lvl="4" indent="0" algn="r" rtl="0">
              <a:spcBef>
                <a:spcPts val="0"/>
              </a:spcBef>
              <a:buNone/>
              <a:defRPr sz="1200" b="0" i="0" u="none" strike="noStrike" cap="none">
                <a:solidFill>
                  <a:srgbClr val="8991B3"/>
                </a:solidFill>
                <a:latin typeface="Arial"/>
                <a:ea typeface="Arial"/>
                <a:cs typeface="Arial"/>
                <a:sym typeface="Arial"/>
              </a:defRPr>
            </a:lvl5pPr>
            <a:lvl6pPr marL="0" marR="0" lvl="5" indent="0" algn="r" rtl="0">
              <a:spcBef>
                <a:spcPts val="0"/>
              </a:spcBef>
              <a:buNone/>
              <a:defRPr sz="1200" b="0" i="0" u="none" strike="noStrike" cap="none">
                <a:solidFill>
                  <a:srgbClr val="8991B3"/>
                </a:solidFill>
                <a:latin typeface="Arial"/>
                <a:ea typeface="Arial"/>
                <a:cs typeface="Arial"/>
                <a:sym typeface="Arial"/>
              </a:defRPr>
            </a:lvl6pPr>
            <a:lvl7pPr marL="0" marR="0" lvl="6" indent="0" algn="r" rtl="0">
              <a:spcBef>
                <a:spcPts val="0"/>
              </a:spcBef>
              <a:buNone/>
              <a:defRPr sz="1200" b="0" i="0" u="none" strike="noStrike" cap="none">
                <a:solidFill>
                  <a:srgbClr val="8991B3"/>
                </a:solidFill>
                <a:latin typeface="Arial"/>
                <a:ea typeface="Arial"/>
                <a:cs typeface="Arial"/>
                <a:sym typeface="Arial"/>
              </a:defRPr>
            </a:lvl7pPr>
            <a:lvl8pPr marL="0" marR="0" lvl="7" indent="0" algn="r" rtl="0">
              <a:spcBef>
                <a:spcPts val="0"/>
              </a:spcBef>
              <a:buNone/>
              <a:defRPr sz="1200" b="0" i="0" u="none" strike="noStrike" cap="none">
                <a:solidFill>
                  <a:srgbClr val="8991B3"/>
                </a:solidFill>
                <a:latin typeface="Arial"/>
                <a:ea typeface="Arial"/>
                <a:cs typeface="Arial"/>
                <a:sym typeface="Arial"/>
              </a:defRPr>
            </a:lvl8pPr>
            <a:lvl9pPr marL="0" marR="0" lvl="8" indent="0" algn="r" rtl="0">
              <a:spcBef>
                <a:spcPts val="0"/>
              </a:spcBef>
              <a:buNone/>
              <a:defRPr sz="1200" b="0" i="0" u="none" strike="noStrike" cap="none">
                <a:solidFill>
                  <a:srgbClr val="8991B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grpSp>
        <p:nvGrpSpPr>
          <p:cNvPr id="15" name="Google Shape;15;p38"/>
          <p:cNvGrpSpPr/>
          <p:nvPr/>
        </p:nvGrpSpPr>
        <p:grpSpPr>
          <a:xfrm>
            <a:off x="6366050" y="6984916"/>
            <a:ext cx="4987750" cy="451900"/>
            <a:chOff x="91018" y="6984916"/>
            <a:chExt cx="4987750" cy="451900"/>
          </a:xfrm>
        </p:grpSpPr>
        <p:grpSp>
          <p:nvGrpSpPr>
            <p:cNvPr id="16" name="Google Shape;16;p38"/>
            <p:cNvGrpSpPr/>
            <p:nvPr/>
          </p:nvGrpSpPr>
          <p:grpSpPr>
            <a:xfrm>
              <a:off x="1383401" y="6984916"/>
              <a:ext cx="3695367" cy="430864"/>
              <a:chOff x="1316510" y="6885708"/>
              <a:chExt cx="3695367" cy="430864"/>
            </a:xfrm>
          </p:grpSpPr>
          <p:sp>
            <p:nvSpPr>
              <p:cNvPr id="17" name="Google Shape;17;p38"/>
              <p:cNvSpPr/>
              <p:nvPr/>
            </p:nvSpPr>
            <p:spPr>
              <a:xfrm>
                <a:off x="1316510" y="6885708"/>
                <a:ext cx="893202" cy="202251"/>
              </a:xfrm>
              <a:prstGeom prst="rect">
                <a:avLst/>
              </a:prstGeom>
              <a:solidFill>
                <a:srgbClr val="17458F"/>
              </a:solid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700" b="0" i="0" u="none" strike="noStrike" cap="none">
                    <a:solidFill>
                      <a:schemeClr val="lt1"/>
                    </a:solidFill>
                    <a:latin typeface="Arial"/>
                    <a:ea typeface="Arial"/>
                    <a:cs typeface="Arial"/>
                    <a:sym typeface="Arial"/>
                  </a:rPr>
                  <a:t>Royal Blue</a:t>
                </a:r>
                <a:br>
                  <a:rPr lang="en-US" sz="700" b="0" i="0" u="none" strike="noStrike" cap="none">
                    <a:solidFill>
                      <a:schemeClr val="lt1"/>
                    </a:solidFill>
                    <a:latin typeface="Arial"/>
                    <a:ea typeface="Arial"/>
                    <a:cs typeface="Arial"/>
                    <a:sym typeface="Arial"/>
                  </a:rPr>
                </a:br>
                <a:r>
                  <a:rPr lang="en-US" sz="600" b="0" i="0" u="none" strike="noStrike" cap="none">
                    <a:solidFill>
                      <a:schemeClr val="lt1"/>
                    </a:solidFill>
                    <a:latin typeface="Arial"/>
                    <a:ea typeface="Arial"/>
                    <a:cs typeface="Arial"/>
                    <a:sym typeface="Arial"/>
                  </a:rPr>
                  <a:t>R23,G69,B143</a:t>
                </a:r>
                <a:endParaRPr sz="700" b="0" i="0" u="none" strike="noStrike" cap="none">
                  <a:solidFill>
                    <a:schemeClr val="lt1"/>
                  </a:solidFill>
                  <a:latin typeface="Arial"/>
                  <a:ea typeface="Arial"/>
                  <a:cs typeface="Arial"/>
                  <a:sym typeface="Arial"/>
                </a:endParaRPr>
              </a:p>
            </p:txBody>
          </p:sp>
          <p:sp>
            <p:nvSpPr>
              <p:cNvPr id="18" name="Google Shape;18;p38"/>
              <p:cNvSpPr/>
              <p:nvPr/>
            </p:nvSpPr>
            <p:spPr>
              <a:xfrm>
                <a:off x="2250565" y="6885708"/>
                <a:ext cx="893202" cy="202251"/>
              </a:xfrm>
              <a:prstGeom prst="rect">
                <a:avLst/>
              </a:prstGeom>
              <a:solidFill>
                <a:srgbClr val="005DAA"/>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700" b="0" i="0" u="none" strike="noStrike" cap="none">
                    <a:solidFill>
                      <a:schemeClr val="lt1"/>
                    </a:solidFill>
                    <a:latin typeface="Arial"/>
                    <a:ea typeface="Arial"/>
                    <a:cs typeface="Arial"/>
                    <a:sym typeface="Arial"/>
                  </a:rPr>
                  <a:t>Azure</a:t>
                </a:r>
                <a:br>
                  <a:rPr lang="en-US" sz="600" b="0" i="0" u="none" strike="noStrike" cap="none">
                    <a:solidFill>
                      <a:schemeClr val="lt1"/>
                    </a:solidFill>
                    <a:latin typeface="Arial"/>
                    <a:ea typeface="Arial"/>
                    <a:cs typeface="Arial"/>
                    <a:sym typeface="Arial"/>
                  </a:rPr>
                </a:br>
                <a:r>
                  <a:rPr lang="en-US" sz="600" b="0" i="0" u="none" strike="noStrike" cap="none">
                    <a:solidFill>
                      <a:schemeClr val="lt1"/>
                    </a:solidFill>
                    <a:latin typeface="Arial"/>
                    <a:ea typeface="Arial"/>
                    <a:cs typeface="Arial"/>
                    <a:sym typeface="Arial"/>
                  </a:rPr>
                  <a:t>R0,G93,B170</a:t>
                </a:r>
                <a:endParaRPr/>
              </a:p>
            </p:txBody>
          </p:sp>
          <p:sp>
            <p:nvSpPr>
              <p:cNvPr id="19" name="Google Shape;19;p38"/>
              <p:cNvSpPr/>
              <p:nvPr/>
            </p:nvSpPr>
            <p:spPr>
              <a:xfrm>
                <a:off x="3184620" y="6885708"/>
                <a:ext cx="893202" cy="202251"/>
              </a:xfrm>
              <a:prstGeom prst="rect">
                <a:avLst/>
              </a:prstGeom>
              <a:solidFill>
                <a:srgbClr val="01B4E7"/>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700" b="0" i="0" u="none" strike="noStrike" cap="none">
                    <a:solidFill>
                      <a:schemeClr val="dk1"/>
                    </a:solidFill>
                    <a:latin typeface="Arial"/>
                    <a:ea typeface="Arial"/>
                    <a:cs typeface="Arial"/>
                    <a:sym typeface="Arial"/>
                  </a:rPr>
                  <a:t>Sky Blue </a:t>
                </a:r>
                <a:br>
                  <a:rPr lang="en-US" sz="600" b="0" i="0" u="none" strike="noStrike" cap="none">
                    <a:solidFill>
                      <a:schemeClr val="dk1"/>
                    </a:solidFill>
                    <a:latin typeface="Arial"/>
                    <a:ea typeface="Arial"/>
                    <a:cs typeface="Arial"/>
                    <a:sym typeface="Arial"/>
                  </a:rPr>
                </a:br>
                <a:r>
                  <a:rPr lang="en-US" sz="600" b="0" i="0" u="none" strike="noStrike" cap="none">
                    <a:solidFill>
                      <a:schemeClr val="dk1"/>
                    </a:solidFill>
                    <a:latin typeface="Arial"/>
                    <a:ea typeface="Arial"/>
                    <a:cs typeface="Arial"/>
                    <a:sym typeface="Arial"/>
                  </a:rPr>
                  <a:t>R1,G180,B231</a:t>
                </a:r>
                <a:endParaRPr/>
              </a:p>
            </p:txBody>
          </p:sp>
          <p:sp>
            <p:nvSpPr>
              <p:cNvPr id="20" name="Google Shape;20;p38"/>
              <p:cNvSpPr/>
              <p:nvPr/>
            </p:nvSpPr>
            <p:spPr>
              <a:xfrm>
                <a:off x="3184620" y="7114320"/>
                <a:ext cx="893202" cy="202251"/>
              </a:xfrm>
              <a:prstGeom prst="rect">
                <a:avLst/>
              </a:prstGeom>
              <a:solidFill>
                <a:srgbClr val="872175"/>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700" b="0" i="0" u="none" strike="noStrike" cap="none">
                    <a:solidFill>
                      <a:schemeClr val="lt1"/>
                    </a:solidFill>
                    <a:latin typeface="Arial"/>
                    <a:ea typeface="Arial"/>
                    <a:cs typeface="Arial"/>
                    <a:sym typeface="Arial"/>
                  </a:rPr>
                  <a:t>Violet</a:t>
                </a:r>
                <a:br>
                  <a:rPr lang="en-US" sz="600" b="0" i="0" u="none" strike="noStrike" cap="none">
                    <a:solidFill>
                      <a:schemeClr val="lt1"/>
                    </a:solidFill>
                    <a:latin typeface="Arial"/>
                    <a:ea typeface="Arial"/>
                    <a:cs typeface="Arial"/>
                    <a:sym typeface="Arial"/>
                  </a:rPr>
                </a:br>
                <a:r>
                  <a:rPr lang="en-US" sz="600" b="0" i="0" u="none" strike="noStrike" cap="none">
                    <a:solidFill>
                      <a:schemeClr val="lt1"/>
                    </a:solidFill>
                    <a:latin typeface="Arial"/>
                    <a:ea typeface="Arial"/>
                    <a:cs typeface="Arial"/>
                    <a:sym typeface="Arial"/>
                  </a:rPr>
                  <a:t>R135,G33,B117</a:t>
                </a:r>
                <a:endParaRPr/>
              </a:p>
            </p:txBody>
          </p:sp>
          <p:sp>
            <p:nvSpPr>
              <p:cNvPr id="21" name="Google Shape;21;p38"/>
              <p:cNvSpPr/>
              <p:nvPr/>
            </p:nvSpPr>
            <p:spPr>
              <a:xfrm>
                <a:off x="4118675" y="7114320"/>
                <a:ext cx="893202" cy="202251"/>
              </a:xfrm>
              <a:prstGeom prst="rect">
                <a:avLst/>
              </a:prstGeom>
              <a:solidFill>
                <a:srgbClr val="FF7600"/>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700" b="0" i="0" u="none" strike="noStrike" cap="none">
                    <a:solidFill>
                      <a:schemeClr val="lt1"/>
                    </a:solidFill>
                    <a:latin typeface="Arial"/>
                    <a:ea typeface="Arial"/>
                    <a:cs typeface="Arial"/>
                    <a:sym typeface="Arial"/>
                  </a:rPr>
                  <a:t>Orange</a:t>
                </a:r>
                <a:br>
                  <a:rPr lang="en-US" sz="600" b="0" i="0" u="none" strike="noStrike" cap="none">
                    <a:solidFill>
                      <a:schemeClr val="lt1"/>
                    </a:solidFill>
                    <a:latin typeface="Arial"/>
                    <a:ea typeface="Arial"/>
                    <a:cs typeface="Arial"/>
                    <a:sym typeface="Arial"/>
                  </a:rPr>
                </a:br>
                <a:r>
                  <a:rPr lang="en-US" sz="600" b="0" i="0" u="none" strike="noStrike" cap="none">
                    <a:solidFill>
                      <a:schemeClr val="lt1"/>
                    </a:solidFill>
                    <a:latin typeface="Arial"/>
                    <a:ea typeface="Arial"/>
                    <a:cs typeface="Arial"/>
                    <a:sym typeface="Arial"/>
                  </a:rPr>
                  <a:t>R255,G118,B0</a:t>
                </a:r>
                <a:endParaRPr/>
              </a:p>
            </p:txBody>
          </p:sp>
          <p:sp>
            <p:nvSpPr>
              <p:cNvPr id="22" name="Google Shape;22;p38"/>
              <p:cNvSpPr/>
              <p:nvPr/>
            </p:nvSpPr>
            <p:spPr>
              <a:xfrm>
                <a:off x="4118675" y="6885708"/>
                <a:ext cx="893202" cy="202251"/>
              </a:xfrm>
              <a:prstGeom prst="rect">
                <a:avLst/>
              </a:prstGeom>
              <a:solidFill>
                <a:srgbClr val="F7A81B"/>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700" b="0" i="0" u="none" strike="noStrike" cap="none">
                    <a:solidFill>
                      <a:schemeClr val="dk1"/>
                    </a:solidFill>
                    <a:latin typeface="Arial"/>
                    <a:ea typeface="Arial"/>
                    <a:cs typeface="Arial"/>
                    <a:sym typeface="Arial"/>
                  </a:rPr>
                  <a:t>Gold</a:t>
                </a:r>
                <a:br>
                  <a:rPr lang="en-US" sz="600" b="0" i="0" u="none" strike="noStrike" cap="none">
                    <a:solidFill>
                      <a:schemeClr val="dk1"/>
                    </a:solidFill>
                    <a:latin typeface="Arial"/>
                    <a:ea typeface="Arial"/>
                    <a:cs typeface="Arial"/>
                    <a:sym typeface="Arial"/>
                  </a:rPr>
                </a:br>
                <a:r>
                  <a:rPr lang="en-US" sz="600" b="0" i="0" u="none" strike="noStrike" cap="none">
                    <a:solidFill>
                      <a:schemeClr val="dk1"/>
                    </a:solidFill>
                    <a:latin typeface="Arial"/>
                    <a:ea typeface="Arial"/>
                    <a:cs typeface="Arial"/>
                    <a:sym typeface="Arial"/>
                  </a:rPr>
                  <a:t>R247,G168,B27</a:t>
                </a:r>
                <a:endParaRPr/>
              </a:p>
            </p:txBody>
          </p:sp>
          <p:sp>
            <p:nvSpPr>
              <p:cNvPr id="23" name="Google Shape;23;p38"/>
              <p:cNvSpPr/>
              <p:nvPr/>
            </p:nvSpPr>
            <p:spPr>
              <a:xfrm>
                <a:off x="1316510" y="7114320"/>
                <a:ext cx="893202" cy="202251"/>
              </a:xfrm>
              <a:prstGeom prst="rect">
                <a:avLst/>
              </a:prstGeom>
              <a:solidFill>
                <a:srgbClr val="D91B5C"/>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700" b="0" i="0" u="none" strike="noStrike" cap="none">
                    <a:solidFill>
                      <a:schemeClr val="lt1"/>
                    </a:solidFill>
                    <a:latin typeface="Arial"/>
                    <a:ea typeface="Arial"/>
                    <a:cs typeface="Arial"/>
                    <a:sym typeface="Arial"/>
                  </a:rPr>
                  <a:t>Cranberry</a:t>
                </a:r>
                <a:br>
                  <a:rPr lang="en-US" sz="600" b="0" i="0" u="none" strike="noStrike" cap="none">
                    <a:solidFill>
                      <a:schemeClr val="lt1"/>
                    </a:solidFill>
                    <a:latin typeface="Arial"/>
                    <a:ea typeface="Arial"/>
                    <a:cs typeface="Arial"/>
                    <a:sym typeface="Arial"/>
                  </a:rPr>
                </a:br>
                <a:r>
                  <a:rPr lang="en-US" sz="600" b="0" i="0" u="none" strike="noStrike" cap="none">
                    <a:solidFill>
                      <a:schemeClr val="lt1"/>
                    </a:solidFill>
                    <a:latin typeface="Arial"/>
                    <a:ea typeface="Arial"/>
                    <a:cs typeface="Arial"/>
                    <a:sym typeface="Arial"/>
                  </a:rPr>
                  <a:t>R217,G27, B92</a:t>
                </a:r>
                <a:endParaRPr/>
              </a:p>
            </p:txBody>
          </p:sp>
          <p:sp>
            <p:nvSpPr>
              <p:cNvPr id="24" name="Google Shape;24;p38"/>
              <p:cNvSpPr/>
              <p:nvPr/>
            </p:nvSpPr>
            <p:spPr>
              <a:xfrm>
                <a:off x="2250565" y="7114320"/>
                <a:ext cx="893202" cy="202251"/>
              </a:xfrm>
              <a:prstGeom prst="rect">
                <a:avLst/>
              </a:prstGeom>
              <a:solidFill>
                <a:srgbClr val="009999"/>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700" b="0" i="0" u="none" strike="noStrike" cap="none">
                    <a:solidFill>
                      <a:schemeClr val="lt1"/>
                    </a:solidFill>
                    <a:latin typeface="Arial"/>
                    <a:ea typeface="Arial"/>
                    <a:cs typeface="Arial"/>
                    <a:sym typeface="Arial"/>
                  </a:rPr>
                  <a:t>Turquoise</a:t>
                </a:r>
                <a:br>
                  <a:rPr lang="en-US" sz="600" b="0" i="0" u="none" strike="noStrike" cap="none">
                    <a:solidFill>
                      <a:schemeClr val="lt1"/>
                    </a:solidFill>
                    <a:latin typeface="Arial"/>
                    <a:ea typeface="Arial"/>
                    <a:cs typeface="Arial"/>
                    <a:sym typeface="Arial"/>
                  </a:rPr>
                </a:br>
                <a:r>
                  <a:rPr lang="en-US" sz="600" b="0" i="0" u="none" strike="noStrike" cap="none">
                    <a:solidFill>
                      <a:schemeClr val="lt1"/>
                    </a:solidFill>
                    <a:latin typeface="Arial"/>
                    <a:ea typeface="Arial"/>
                    <a:cs typeface="Arial"/>
                    <a:sym typeface="Arial"/>
                  </a:rPr>
                  <a:t>R0,G153,B153</a:t>
                </a:r>
                <a:endParaRPr/>
              </a:p>
            </p:txBody>
          </p:sp>
        </p:grpSp>
        <p:sp>
          <p:nvSpPr>
            <p:cNvPr id="25" name="Google Shape;25;p38"/>
            <p:cNvSpPr txBox="1"/>
            <p:nvPr/>
          </p:nvSpPr>
          <p:spPr>
            <a:xfrm>
              <a:off x="91018" y="6984916"/>
              <a:ext cx="1258357" cy="215444"/>
            </a:xfrm>
            <a:prstGeom prst="rect">
              <a:avLst/>
            </a:prstGeom>
            <a:noFill/>
            <a:ln>
              <a:noFill/>
            </a:ln>
          </p:spPr>
          <p:txBody>
            <a:bodyPr spcFirstLastPara="1" wrap="square" lIns="0" tIns="45700" rIns="0" bIns="45700" anchor="t" anchorCtr="0">
              <a:spAutoFit/>
            </a:bodyPr>
            <a:lstStyle/>
            <a:p>
              <a:pPr marL="0" marR="0" lvl="0" indent="0" algn="r" rtl="0">
                <a:spcBef>
                  <a:spcPts val="0"/>
                </a:spcBef>
                <a:spcAft>
                  <a:spcPts val="0"/>
                </a:spcAft>
                <a:buNone/>
              </a:pPr>
              <a:r>
                <a:rPr lang="en-US" sz="800" b="1" i="0" u="none" strike="noStrike" cap="none">
                  <a:solidFill>
                    <a:schemeClr val="dk1"/>
                  </a:solidFill>
                  <a:latin typeface="Arial"/>
                  <a:ea typeface="Arial"/>
                  <a:cs typeface="Arial"/>
                  <a:sym typeface="Arial"/>
                </a:rPr>
                <a:t>Rotary Leadership Colors</a:t>
              </a:r>
              <a:endParaRPr/>
            </a:p>
          </p:txBody>
        </p:sp>
        <p:sp>
          <p:nvSpPr>
            <p:cNvPr id="26" name="Google Shape;26;p38"/>
            <p:cNvSpPr txBox="1"/>
            <p:nvPr/>
          </p:nvSpPr>
          <p:spPr>
            <a:xfrm>
              <a:off x="462185" y="7221372"/>
              <a:ext cx="881652" cy="215444"/>
            </a:xfrm>
            <a:prstGeom prst="rect">
              <a:avLst/>
            </a:prstGeom>
            <a:noFill/>
            <a:ln>
              <a:noFill/>
            </a:ln>
          </p:spPr>
          <p:txBody>
            <a:bodyPr spcFirstLastPara="1" wrap="square" lIns="0" tIns="45700" rIns="0" bIns="45700" anchor="t" anchorCtr="0">
              <a:spAutoFit/>
            </a:bodyPr>
            <a:lstStyle/>
            <a:p>
              <a:pPr marL="0" marR="0" lvl="0" indent="0" algn="r" rtl="0">
                <a:spcBef>
                  <a:spcPts val="0"/>
                </a:spcBef>
                <a:spcAft>
                  <a:spcPts val="0"/>
                </a:spcAft>
                <a:buNone/>
              </a:pPr>
              <a:r>
                <a:rPr lang="en-US" sz="800" b="1" i="0" u="none" strike="noStrike" cap="none">
                  <a:solidFill>
                    <a:srgbClr val="3B7BE1"/>
                  </a:solidFill>
                  <a:latin typeface="Arial"/>
                  <a:ea typeface="Arial"/>
                  <a:cs typeface="Arial"/>
                  <a:sym typeface="Arial"/>
                </a:rPr>
                <a:t>Secondary Colors</a:t>
              </a:r>
              <a:endParaRPr/>
            </a:p>
          </p:txBody>
        </p:sp>
      </p:gr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942" r:id="rId14"/>
    <p:sldLayoutId id="2147483982" r:id="rId15"/>
    <p:sldLayoutId id="2147483983" r:id="rId16"/>
    <p:sldLayoutId id="2147483984"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a:solidFill>
                  <a:srgbClr val="222222"/>
                </a:solidFill>
                <a:effectLst/>
                <a:latin typeface="Arial" panose="020B0604020202020204" pitchFamily="34" charset="0"/>
              </a:rPr>
              <a:t> </a:t>
            </a:r>
          </a:p>
          <a:p>
            <a:pPr algn="l">
              <a:spcBef>
                <a:spcPts val="600"/>
              </a:spcBef>
              <a:spcAft>
                <a:spcPts val="600"/>
              </a:spcAft>
            </a:pPr>
            <a:r>
              <a:rPr lang="en-US" b="0" i="0">
                <a:solidFill>
                  <a:srgbClr val="000000"/>
                </a:solidFill>
                <a:effectLst/>
                <a:latin typeface="Arial" panose="020B0604020202020204" pitchFamily="34" charset="0"/>
              </a:rPr>
              <a:t>• revise any of the “how-to” text on the first pages</a:t>
            </a:r>
            <a:endParaRPr lang="en-US" b="0" i="0">
              <a:solidFill>
                <a:srgbClr val="222222"/>
              </a:solidFill>
              <a:effectLst/>
              <a:latin typeface="Arial" panose="020B0604020202020204" pitchFamily="34" charset="0"/>
            </a:endParaRPr>
          </a:p>
          <a:p>
            <a:pPr algn="l">
              <a:spcBef>
                <a:spcPts val="600"/>
              </a:spcBef>
              <a:spcAft>
                <a:spcPts val="600"/>
              </a:spcAft>
            </a:pPr>
            <a:r>
              <a:rPr lang="en-US" b="0" i="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a:solidFill>
                <a:srgbClr val="222222"/>
              </a:solidFill>
              <a:effectLst/>
              <a:latin typeface="Arial" panose="020B0604020202020204" pitchFamily="34" charset="0"/>
            </a:endParaRPr>
          </a:p>
          <a:p>
            <a:pPr algn="l">
              <a:spcBef>
                <a:spcPts val="600"/>
              </a:spcBef>
              <a:spcAft>
                <a:spcPts val="600"/>
              </a:spcAft>
            </a:pPr>
            <a:r>
              <a:rPr lang="en-US" b="0" i="0">
                <a:solidFill>
                  <a:srgbClr val="000000"/>
                </a:solidFill>
                <a:effectLst/>
                <a:latin typeface="Arial" panose="020B0604020202020204" pitchFamily="34" charset="0"/>
              </a:rPr>
              <a:t>• create text placeholders within each slide</a:t>
            </a:r>
            <a:endParaRPr lang="en-US" b="0" i="0">
              <a:solidFill>
                <a:srgbClr val="222222"/>
              </a:solidFill>
              <a:effectLst/>
              <a:latin typeface="Arial" panose="020B0604020202020204" pitchFamily="34" charset="0"/>
            </a:endParaRPr>
          </a:p>
          <a:p>
            <a:pPr algn="l">
              <a:spcBef>
                <a:spcPts val="600"/>
              </a:spcBef>
              <a:spcAft>
                <a:spcPts val="600"/>
              </a:spcAft>
            </a:pPr>
            <a:r>
              <a:rPr lang="en-US" b="0" i="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a:solidFill>
                <a:srgbClr val="222222"/>
              </a:solidFill>
              <a:effectLst/>
              <a:latin typeface="Arial" panose="020B0604020202020204" pitchFamily="34" charset="0"/>
            </a:endParaRPr>
          </a:p>
          <a:p>
            <a:pPr algn="l">
              <a:spcBef>
                <a:spcPts val="600"/>
              </a:spcBef>
              <a:spcAft>
                <a:spcPts val="600"/>
              </a:spcAft>
            </a:pPr>
            <a:r>
              <a:rPr lang="en-US" b="0" i="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a:solidFill>
                <a:srgbClr val="222222"/>
              </a:solidFill>
              <a:effectLst/>
              <a:latin typeface="Arial" panose="020B0604020202020204" pitchFamily="34" charset="0"/>
            </a:endParaRPr>
          </a:p>
          <a:p>
            <a:pPr algn="l">
              <a:spcBef>
                <a:spcPts val="600"/>
              </a:spcBef>
              <a:spcAft>
                <a:spcPts val="600"/>
              </a:spcAft>
            </a:pPr>
            <a:r>
              <a:rPr lang="en-US" b="0" i="0">
                <a:solidFill>
                  <a:srgbClr val="000000"/>
                </a:solidFill>
                <a:effectLst/>
                <a:latin typeface="Arial" panose="020B0604020202020204" pitchFamily="34" charset="0"/>
              </a:rPr>
              <a:t>• need your advice on fonts – I’m thinking we should only use the “free option” fonts? (see attached)</a:t>
            </a:r>
            <a:endParaRPr lang="en-US" b="0" i="0">
              <a:solidFill>
                <a:srgbClr val="222222"/>
              </a:solidFill>
              <a:effectLst/>
              <a:latin typeface="Arial" panose="020B0604020202020204" pitchFamily="34" charset="0"/>
            </a:endParaRPr>
          </a:p>
          <a:p>
            <a:pPr algn="l">
              <a:spcBef>
                <a:spcPts val="600"/>
              </a:spcBef>
              <a:spcAft>
                <a:spcPts val="600"/>
              </a:spcAft>
            </a:pPr>
            <a:r>
              <a:rPr lang="en-US" b="0" i="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6366050"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a:t>Royal Blue</a:t>
                </a:r>
                <a:br>
                  <a:rPr lang="en-US" sz="700"/>
                </a:br>
                <a:r>
                  <a:rPr lang="en-US" sz="600"/>
                  <a:t>R23,G69,B143</a:t>
                </a:r>
                <a:endParaRPr lang="en-US" sz="70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a:t>Azure</a:t>
                </a:r>
                <a:br>
                  <a:rPr lang="en-US" sz="600"/>
                </a:br>
                <a:r>
                  <a:rPr lang="en-US" sz="60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a:solidFill>
                      <a:schemeClr val="tx1"/>
                    </a:solidFill>
                  </a:rPr>
                  <a:t>Sky Blue </a:t>
                </a:r>
                <a:br>
                  <a:rPr lang="en-US" sz="600">
                    <a:solidFill>
                      <a:schemeClr val="tx1"/>
                    </a:solidFill>
                  </a:rPr>
                </a:br>
                <a:r>
                  <a:rPr lang="en-US" sz="60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a:t>Violet</a:t>
                </a:r>
                <a:br>
                  <a:rPr lang="en-US" sz="600"/>
                </a:br>
                <a:r>
                  <a:rPr lang="en-US" sz="60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a:t>Orange</a:t>
                </a:r>
                <a:br>
                  <a:rPr lang="en-US" sz="600"/>
                </a:br>
                <a:r>
                  <a:rPr lang="en-US" sz="60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a:solidFill>
                      <a:schemeClr val="tx1"/>
                    </a:solidFill>
                  </a:rPr>
                  <a:t>Gold</a:t>
                </a:r>
                <a:br>
                  <a:rPr lang="en-US" sz="600">
                    <a:solidFill>
                      <a:schemeClr val="tx1"/>
                    </a:solidFill>
                  </a:rPr>
                </a:br>
                <a:r>
                  <a:rPr lang="en-US" sz="60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a:solidFill>
                      <a:schemeClr val="bg1"/>
                    </a:solidFill>
                  </a:rPr>
                  <a:t>Cranberry</a:t>
                </a:r>
                <a:br>
                  <a:rPr lang="en-US" sz="600">
                    <a:solidFill>
                      <a:schemeClr val="bg1"/>
                    </a:solidFill>
                  </a:rPr>
                </a:br>
                <a:r>
                  <a:rPr lang="en-US" sz="60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a:t>Turquoise</a:t>
                </a:r>
                <a:br>
                  <a:rPr lang="en-US" sz="600"/>
                </a:br>
                <a:r>
                  <a:rPr lang="en-US" sz="60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a:solidFill>
                    <a:schemeClr val="tx1">
                      <a:lumMod val="65000"/>
                      <a:lumOff val="35000"/>
                    </a:schemeClr>
                  </a:solidFill>
                </a:rPr>
                <a:t>Secondary Colors</a:t>
              </a:r>
            </a:p>
          </p:txBody>
        </p:sp>
      </p:grpSp>
    </p:spTree>
    <p:custDataLst>
      <p:tags r:id="rId25"/>
    </p:custDataLst>
    <p:extLst>
      <p:ext uri="{BB962C8B-B14F-4D97-AF65-F5344CB8AC3E}">
        <p14:creationId xmlns:p14="http://schemas.microsoft.com/office/powerpoint/2010/main" val="1654974542"/>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 id="2147483959" r:id="rId14"/>
    <p:sldLayoutId id="2147483960" r:id="rId15"/>
    <p:sldLayoutId id="2147483961" r:id="rId16"/>
    <p:sldLayoutId id="2147483962" r:id="rId17"/>
    <p:sldLayoutId id="2147483963" r:id="rId18"/>
    <p:sldLayoutId id="2147483964" r:id="rId19"/>
    <p:sldLayoutId id="2147483965" r:id="rId20"/>
    <p:sldLayoutId id="2147483966" r:id="rId21"/>
    <p:sldLayoutId id="2147483968" r:id="rId22"/>
    <p:sldLayoutId id="2147483969" r:id="rId23"/>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2.xml"/><Relationship Id="rId5" Type="http://schemas.openxmlformats.org/officeDocument/2006/relationships/image" Target="../media/image8.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5.xml"/><Relationship Id="rId1" Type="http://schemas.openxmlformats.org/officeDocument/2006/relationships/tags" Target="../tags/tag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6.xml"/><Relationship Id="rId1" Type="http://schemas.openxmlformats.org/officeDocument/2006/relationships/tags" Target="../tags/tag7.xml"/><Relationship Id="rId5" Type="http://schemas.openxmlformats.org/officeDocument/2006/relationships/image" Target="../media/image1.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5.xml"/><Relationship Id="rId1" Type="http://schemas.openxmlformats.org/officeDocument/2006/relationships/tags" Target="../tags/tag8.xml"/><Relationship Id="rId5" Type="http://schemas.openxmlformats.org/officeDocument/2006/relationships/image" Target="../media/image20.emf"/><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5.xml"/><Relationship Id="rId1" Type="http://schemas.openxmlformats.org/officeDocument/2006/relationships/tags" Target="../tags/tag9.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15.xml"/><Relationship Id="rId1" Type="http://schemas.openxmlformats.org/officeDocument/2006/relationships/tags" Target="../tags/tag10.xml"/></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slideLayout" Target="../slideLayouts/slideLayout15.xml"/><Relationship Id="rId1" Type="http://schemas.openxmlformats.org/officeDocument/2006/relationships/tags" Target="../tags/tag11.xml"/><Relationship Id="rId4" Type="http://schemas.openxmlformats.org/officeDocument/2006/relationships/image" Target="../media/image20.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6.xml"/><Relationship Id="rId1" Type="http://schemas.openxmlformats.org/officeDocument/2006/relationships/tags" Target="../tags/tag12.xml"/><Relationship Id="rId5" Type="http://schemas.openxmlformats.org/officeDocument/2006/relationships/image" Target="../media/image1.png"/><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6.xml"/><Relationship Id="rId1" Type="http://schemas.openxmlformats.org/officeDocument/2006/relationships/tags" Target="../tags/tag13.xml"/><Relationship Id="rId5" Type="http://schemas.openxmlformats.org/officeDocument/2006/relationships/image" Target="../media/image1.png"/><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5.xml"/><Relationship Id="rId1" Type="http://schemas.openxmlformats.org/officeDocument/2006/relationships/tags" Target="../tags/tag14.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5.xml"/><Relationship Id="rId1" Type="http://schemas.openxmlformats.org/officeDocument/2006/relationships/tags" Target="../tags/tag1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6.xml"/><Relationship Id="rId1" Type="http://schemas.openxmlformats.org/officeDocument/2006/relationships/tags" Target="../tags/tag16.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15.xml"/><Relationship Id="rId1" Type="http://schemas.openxmlformats.org/officeDocument/2006/relationships/tags" Target="../tags/tag1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15.xml"/><Relationship Id="rId1" Type="http://schemas.openxmlformats.org/officeDocument/2006/relationships/tags" Target="../tags/tag1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6.xml"/><Relationship Id="rId1" Type="http://schemas.openxmlformats.org/officeDocument/2006/relationships/tags" Target="../tags/tag19.xml"/><Relationship Id="rId5" Type="http://schemas.openxmlformats.org/officeDocument/2006/relationships/image" Target="../media/image1.png"/><Relationship Id="rId4" Type="http://schemas.openxmlformats.org/officeDocument/2006/relationships/image" Target="../media/image31.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6.xml"/><Relationship Id="rId1" Type="http://schemas.openxmlformats.org/officeDocument/2006/relationships/tags" Target="../tags/tag20.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15.xml"/><Relationship Id="rId1" Type="http://schemas.openxmlformats.org/officeDocument/2006/relationships/tags" Target="../tags/tag21.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15.xml"/><Relationship Id="rId1" Type="http://schemas.openxmlformats.org/officeDocument/2006/relationships/tags" Target="../tags/tag2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7.xml"/><Relationship Id="rId1" Type="http://schemas.openxmlformats.org/officeDocument/2006/relationships/tags" Target="../tags/tag23.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5.xml"/><Relationship Id="rId1" Type="http://schemas.openxmlformats.org/officeDocument/2006/relationships/tags" Target="../tags/tag2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hyperlink" Target="mailto:Tom.Gump@Rotary.org" TargetMode="External"/><Relationship Id="rId2" Type="http://schemas.openxmlformats.org/officeDocument/2006/relationships/image" Target="../media/image36.jpeg"/><Relationship Id="rId1"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7.xml"/><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xml"/><Relationship Id="rId1" Type="http://schemas.openxmlformats.org/officeDocument/2006/relationships/tags" Target="../tags/tag5.xml"/><Relationship Id="rId5" Type="http://schemas.openxmlformats.org/officeDocument/2006/relationships/image" Target="../media/image1.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8C98B9-8623-4A46-8126-A06A72D8F86F}"/>
              </a:ext>
            </a:extLst>
          </p:cNvPr>
          <p:cNvSpPr>
            <a:spLocks noGrp="1"/>
          </p:cNvSpPr>
          <p:nvPr>
            <p:ph type="body" sz="quarter" idx="16"/>
          </p:nvPr>
        </p:nvSpPr>
        <p:spPr>
          <a:xfrm>
            <a:off x="-1" y="1933915"/>
            <a:ext cx="12192000" cy="1834243"/>
          </a:xfrm>
          <a:solidFill>
            <a:srgbClr val="16468F"/>
          </a:solidFill>
          <a:ln>
            <a:solidFill>
              <a:schemeClr val="tx1"/>
            </a:solidFill>
          </a:ln>
        </p:spPr>
        <p:txBody>
          <a:bodyPr>
            <a:normAutofit/>
          </a:bodyPr>
          <a:lstStyle/>
          <a:p>
            <a:endParaRPr lang="en-US" sz="3600" dirty="0"/>
          </a:p>
        </p:txBody>
      </p:sp>
      <p:pic>
        <p:nvPicPr>
          <p:cNvPr id="5" name="Picture 4">
            <a:extLst>
              <a:ext uri="{FF2B5EF4-FFF2-40B4-BE49-F238E27FC236}">
                <a16:creationId xmlns:a16="http://schemas.microsoft.com/office/drawing/2014/main" id="{FCDAA7B1-8BE9-496E-B73F-2FEBF31930B1}"/>
              </a:ext>
            </a:extLst>
          </p:cNvPr>
          <p:cNvPicPr>
            <a:picLocks noChangeAspect="1"/>
          </p:cNvPicPr>
          <p:nvPr/>
        </p:nvPicPr>
        <p:blipFill rotWithShape="1">
          <a:blip r:embed="rId3"/>
          <a:srcRect l="11184" r="16421"/>
          <a:stretch/>
        </p:blipFill>
        <p:spPr>
          <a:xfrm>
            <a:off x="541517" y="567173"/>
            <a:ext cx="4642206" cy="4646746"/>
          </a:xfrm>
          <a:prstGeom prst="ellipse">
            <a:avLst/>
          </a:prstGeom>
          <a:ln w="76200">
            <a:solidFill>
              <a:srgbClr val="17458F"/>
            </a:solidFill>
          </a:ln>
        </p:spPr>
      </p:pic>
      <p:sp>
        <p:nvSpPr>
          <p:cNvPr id="13" name="TextBox 12">
            <a:extLst>
              <a:ext uri="{FF2B5EF4-FFF2-40B4-BE49-F238E27FC236}">
                <a16:creationId xmlns:a16="http://schemas.microsoft.com/office/drawing/2014/main" id="{AE2E393A-96AF-4D91-93C5-858A8B46CAFB}"/>
              </a:ext>
            </a:extLst>
          </p:cNvPr>
          <p:cNvSpPr txBox="1"/>
          <p:nvPr/>
        </p:nvSpPr>
        <p:spPr>
          <a:xfrm>
            <a:off x="5312572" y="2170862"/>
            <a:ext cx="6444083" cy="1439368"/>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ROTARY MEMBERSHIP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TODAY &amp; TOMORROW</a:t>
            </a:r>
          </a:p>
        </p:txBody>
      </p:sp>
      <p:sp>
        <p:nvSpPr>
          <p:cNvPr id="10" name="TextBox 9">
            <a:extLst>
              <a:ext uri="{FF2B5EF4-FFF2-40B4-BE49-F238E27FC236}">
                <a16:creationId xmlns:a16="http://schemas.microsoft.com/office/drawing/2014/main" id="{3BE50DC5-0A2E-0047-AC6C-667B67E899F9}"/>
              </a:ext>
            </a:extLst>
          </p:cNvPr>
          <p:cNvSpPr txBox="1"/>
          <p:nvPr/>
        </p:nvSpPr>
        <p:spPr>
          <a:xfrm>
            <a:off x="5018448" y="3995152"/>
            <a:ext cx="7032328" cy="3077766"/>
          </a:xfrm>
          <a:prstGeom prst="rect">
            <a:avLst/>
          </a:prstGeom>
          <a:noFill/>
        </p:spPr>
        <p:txBody>
          <a:bodyPr wrap="square" rtlCol="0">
            <a:spAutoFit/>
          </a:bodyPr>
          <a:lstStyle/>
          <a:p>
            <a:pPr algn="ctr">
              <a:spcBef>
                <a:spcPts val="600"/>
              </a:spcBef>
              <a:spcAft>
                <a:spcPts val="600"/>
              </a:spcAft>
            </a:pPr>
            <a:r>
              <a:rPr lang="en-US" sz="2800" b="1" cap="all" dirty="0">
                <a:solidFill>
                  <a:srgbClr val="17458F"/>
                </a:solidFill>
                <a:latin typeface="Arial Narrow" panose="020B0606020202030204" pitchFamily="34" charset="0"/>
              </a:rPr>
              <a:t>A Conversation with</a:t>
            </a:r>
          </a:p>
          <a:p>
            <a:pPr algn="ctr">
              <a:spcBef>
                <a:spcPts val="600"/>
              </a:spcBef>
              <a:spcAft>
                <a:spcPts val="600"/>
              </a:spcAft>
            </a:pPr>
            <a:r>
              <a:rPr lang="en-US" sz="4400" b="1" cap="all" dirty="0">
                <a:solidFill>
                  <a:srgbClr val="17458F"/>
                </a:solidFill>
                <a:latin typeface="Arial Narrow" panose="020B0606020202030204" pitchFamily="34" charset="0"/>
              </a:rPr>
              <a:t>Tom Gump</a:t>
            </a:r>
          </a:p>
          <a:p>
            <a:pPr algn="ctr">
              <a:spcBef>
                <a:spcPts val="600"/>
              </a:spcBef>
              <a:spcAft>
                <a:spcPts val="600"/>
              </a:spcAft>
            </a:pPr>
            <a:r>
              <a:rPr lang="en-US" sz="2400" dirty="0">
                <a:solidFill>
                  <a:srgbClr val="17458F"/>
                </a:solidFill>
                <a:latin typeface="Arial Narrow" panose="020B0606020202030204" pitchFamily="34" charset="0"/>
              </a:rPr>
              <a:t>Aide to Rotary International President 2024-25</a:t>
            </a:r>
            <a:br>
              <a:rPr lang="en-US" sz="2400" dirty="0">
                <a:solidFill>
                  <a:srgbClr val="17458F"/>
                </a:solidFill>
                <a:latin typeface="Arial Narrow" panose="020B0606020202030204" pitchFamily="34" charset="0"/>
              </a:rPr>
            </a:br>
            <a:r>
              <a:rPr lang="en-US" sz="2400" dirty="0">
                <a:solidFill>
                  <a:srgbClr val="17458F"/>
                </a:solidFill>
                <a:latin typeface="Arial Narrow" panose="020B0606020202030204" pitchFamily="34" charset="0"/>
              </a:rPr>
              <a:t>Rotary International Membership Growth Committee Member</a:t>
            </a:r>
          </a:p>
          <a:p>
            <a:pPr algn="ctr">
              <a:spcBef>
                <a:spcPts val="600"/>
              </a:spcBef>
              <a:spcAft>
                <a:spcPts val="600"/>
              </a:spcAft>
            </a:pPr>
            <a:endParaRPr lang="en-US" sz="4400" b="1" dirty="0">
              <a:solidFill>
                <a:srgbClr val="17458F"/>
              </a:solidFill>
              <a:latin typeface="Arial Narrow" panose="020B0606020202030204" pitchFamily="34" charset="0"/>
            </a:endParaRPr>
          </a:p>
        </p:txBody>
      </p:sp>
      <p:pic>
        <p:nvPicPr>
          <p:cNvPr id="2" name="Google Shape;64;p52">
            <a:extLst>
              <a:ext uri="{FF2B5EF4-FFF2-40B4-BE49-F238E27FC236}">
                <a16:creationId xmlns:a16="http://schemas.microsoft.com/office/drawing/2014/main" id="{CE02DE0A-56A1-822B-9980-E6F1084C1274}"/>
              </a:ext>
            </a:extLst>
          </p:cNvPr>
          <p:cNvPicPr preferRelativeResize="0"/>
          <p:nvPr/>
        </p:nvPicPr>
        <p:blipFill rotWithShape="1">
          <a:blip r:embed="rId4">
            <a:alphaModFix/>
          </a:blip>
          <a:srcRect/>
          <a:stretch/>
        </p:blipFill>
        <p:spPr>
          <a:xfrm>
            <a:off x="9872882" y="426079"/>
            <a:ext cx="1883773" cy="716364"/>
          </a:xfrm>
          <a:prstGeom prst="rect">
            <a:avLst/>
          </a:prstGeom>
          <a:noFill/>
          <a:ln>
            <a:noFill/>
          </a:ln>
        </p:spPr>
      </p:pic>
      <p:pic>
        <p:nvPicPr>
          <p:cNvPr id="7" name="Picture 6">
            <a:extLst>
              <a:ext uri="{FF2B5EF4-FFF2-40B4-BE49-F238E27FC236}">
                <a16:creationId xmlns:a16="http://schemas.microsoft.com/office/drawing/2014/main" id="{AD3F05B2-D201-F59F-4869-11503B098432}"/>
              </a:ext>
            </a:extLst>
          </p:cNvPr>
          <p:cNvPicPr>
            <a:picLocks noChangeAspect="1"/>
          </p:cNvPicPr>
          <p:nvPr/>
        </p:nvPicPr>
        <p:blipFill>
          <a:blip r:embed="rId5"/>
          <a:stretch>
            <a:fillRect/>
          </a:stretch>
        </p:blipFill>
        <p:spPr>
          <a:xfrm>
            <a:off x="248658" y="5638349"/>
            <a:ext cx="1883773" cy="1010139"/>
          </a:xfrm>
          <a:prstGeom prst="rect">
            <a:avLst/>
          </a:prstGeom>
        </p:spPr>
      </p:pic>
    </p:spTree>
    <p:extLst>
      <p:ext uri="{BB962C8B-B14F-4D97-AF65-F5344CB8AC3E}">
        <p14:creationId xmlns:p14="http://schemas.microsoft.com/office/powerpoint/2010/main" val="155157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A14887-40B0-88C9-0553-D51DF0A381E1}"/>
              </a:ext>
            </a:extLst>
          </p:cNvPr>
          <p:cNvSpPr>
            <a:spLocks noGrp="1"/>
          </p:cNvSpPr>
          <p:nvPr>
            <p:ph type="body" sz="quarter" idx="14"/>
          </p:nvPr>
        </p:nvSpPr>
        <p:spPr>
          <a:xfrm>
            <a:off x="1395104" y="3069830"/>
            <a:ext cx="3202604" cy="1135062"/>
          </a:xfrm>
        </p:spPr>
        <p:txBody>
          <a:bodyPr/>
          <a:lstStyle/>
          <a:p>
            <a:pPr algn="ctr"/>
            <a:r>
              <a:rPr lang="en-US" cap="none" dirty="0">
                <a:solidFill>
                  <a:srgbClr val="FFFFFF"/>
                </a:solidFill>
                <a:effectLst>
                  <a:outerShdw blurRad="38100" dist="38100" dir="2700000" algn="tl">
                    <a:srgbClr val="000000">
                      <a:alpha val="43137"/>
                    </a:srgbClr>
                  </a:outerShdw>
                </a:effectLst>
                <a:latin typeface="Arial Narrow" panose="020B0606020202030204" pitchFamily="34" charset="0"/>
              </a:rPr>
              <a:t>THE TOOL KIT</a:t>
            </a:r>
            <a:endParaRPr kumimoji="0" lang="en-US" sz="11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Narrow" panose="020B0606020202030204" pitchFamily="34" charset="0"/>
              <a:sym typeface="Arial"/>
            </a:endParaRPr>
          </a:p>
          <a:p>
            <a:endParaRPr lang="en-US" dirty="0"/>
          </a:p>
        </p:txBody>
      </p:sp>
      <p:sp>
        <p:nvSpPr>
          <p:cNvPr id="5" name="Slide Number Placeholder 4">
            <a:extLst>
              <a:ext uri="{FF2B5EF4-FFF2-40B4-BE49-F238E27FC236}">
                <a16:creationId xmlns:a16="http://schemas.microsoft.com/office/drawing/2014/main" id="{0B8E6F48-9CDB-C67E-E6A7-F74C189033B6}"/>
              </a:ext>
            </a:extLst>
          </p:cNvPr>
          <p:cNvSpPr>
            <a:spLocks noGrp="1"/>
          </p:cNvSpPr>
          <p:nvPr>
            <p:ph type="sldNum" sz="quarter" idx="15"/>
          </p:nvPr>
        </p:nvSpPr>
        <p:spPr/>
        <p:txBody>
          <a:bodyPr/>
          <a:lstStyle/>
          <a:p>
            <a:fld id="{97A94E25-127B-4C48-AF96-44BA7B823777}" type="slidenum">
              <a:rPr lang="en-US" smtClean="0"/>
              <a:pPr/>
              <a:t>10</a:t>
            </a:fld>
            <a:endParaRPr lang="en-US" dirty="0"/>
          </a:p>
        </p:txBody>
      </p:sp>
      <p:sp>
        <p:nvSpPr>
          <p:cNvPr id="13" name="TextBox 12">
            <a:extLst>
              <a:ext uri="{FF2B5EF4-FFF2-40B4-BE49-F238E27FC236}">
                <a16:creationId xmlns:a16="http://schemas.microsoft.com/office/drawing/2014/main" id="{D64FB494-EA82-9CDC-02DD-938C3C77E04A}"/>
              </a:ext>
            </a:extLst>
          </p:cNvPr>
          <p:cNvSpPr txBox="1"/>
          <p:nvPr/>
        </p:nvSpPr>
        <p:spPr>
          <a:xfrm>
            <a:off x="7891971" y="5074090"/>
            <a:ext cx="2352227" cy="757130"/>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
                <a:srgbClr val="FFFFFF"/>
              </a:buClr>
              <a:buSzPts val="2200"/>
              <a:buFont typeface="Arial"/>
              <a:buNone/>
              <a:tabLst/>
              <a:defRPr/>
            </a:pPr>
            <a:r>
              <a:rPr kumimoji="0" lang="en-US" sz="2400" b="1" i="0" u="none" strike="noStrike" kern="0" cap="none" spc="0" normalizeH="0" baseline="0" noProof="0" dirty="0">
                <a:ln>
                  <a:noFill/>
                </a:ln>
                <a:solidFill>
                  <a:srgbClr val="FFFFFF"/>
                </a:solidFill>
                <a:effectLst/>
                <a:uLnTx/>
                <a:uFillTx/>
                <a:latin typeface="Arial"/>
                <a:ea typeface="Arial"/>
                <a:cs typeface="Arial"/>
                <a:sym typeface="Arial"/>
              </a:rPr>
              <a:t>CLUB EXPERIENCE</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TextBox 13">
            <a:extLst>
              <a:ext uri="{FF2B5EF4-FFF2-40B4-BE49-F238E27FC236}">
                <a16:creationId xmlns:a16="http://schemas.microsoft.com/office/drawing/2014/main" id="{7CC490C0-7AAA-B54A-6C8D-384C0424DC09}"/>
              </a:ext>
            </a:extLst>
          </p:cNvPr>
          <p:cNvSpPr txBox="1"/>
          <p:nvPr/>
        </p:nvSpPr>
        <p:spPr>
          <a:xfrm rot="2316238">
            <a:off x="10033548" y="1601100"/>
            <a:ext cx="2212853" cy="757130"/>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
                <a:srgbClr val="FFFFFF"/>
              </a:buClr>
              <a:buSzPts val="2200"/>
              <a:buFont typeface="Arial"/>
              <a:buNone/>
              <a:tabLst/>
              <a:defRPr/>
            </a:pPr>
            <a:r>
              <a:rPr kumimoji="0" lang="en-US" sz="2400" b="1" i="0" u="none" strike="noStrike" kern="0" cap="none" spc="0" normalizeH="0" baseline="0" noProof="0" dirty="0">
                <a:ln>
                  <a:noFill/>
                </a:ln>
                <a:solidFill>
                  <a:srgbClr val="FFFFFF"/>
                </a:solidFill>
                <a:effectLst/>
                <a:uLnTx/>
                <a:uFillTx/>
                <a:latin typeface="Arial"/>
                <a:ea typeface="Arial"/>
                <a:cs typeface="Arial"/>
                <a:sym typeface="Arial"/>
              </a:rPr>
              <a:t>CLUB EXPERIENCE</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 name="Google Shape;357;p9">
            <a:extLst>
              <a:ext uri="{FF2B5EF4-FFF2-40B4-BE49-F238E27FC236}">
                <a16:creationId xmlns:a16="http://schemas.microsoft.com/office/drawing/2014/main" id="{BFE812ED-ACC8-94FD-EDD8-DFD3214DB576}"/>
              </a:ext>
            </a:extLst>
          </p:cNvPr>
          <p:cNvSpPr txBox="1"/>
          <p:nvPr/>
        </p:nvSpPr>
        <p:spPr>
          <a:xfrm>
            <a:off x="6899810" y="3069830"/>
            <a:ext cx="2097483" cy="1287092"/>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100"/>
              <a:buFont typeface="Arial"/>
              <a:buNone/>
              <a:tabLst/>
              <a:defRPr/>
            </a:pPr>
            <a:r>
              <a:rPr kumimoji="0" lang="en-US" sz="2100" b="1" i="0" u="none" strike="noStrike" kern="0" cap="none" spc="0" normalizeH="0" baseline="0" noProof="0" dirty="0">
                <a:ln>
                  <a:noFill/>
                </a:ln>
                <a:solidFill>
                  <a:srgbClr val="FFFFFF"/>
                </a:solidFill>
                <a:effectLst/>
                <a:uLnTx/>
                <a:uFillTx/>
                <a:latin typeface="Arial"/>
                <a:ea typeface="Arial"/>
                <a:cs typeface="Arial"/>
                <a:sym typeface="Arial"/>
              </a:rPr>
              <a:t>3.</a:t>
            </a:r>
            <a:br>
              <a:rPr kumimoji="0" lang="en-US" sz="2100" b="1" i="0" u="none" strike="noStrike" kern="0" cap="none" spc="0" normalizeH="0" baseline="0" noProof="0" dirty="0">
                <a:ln>
                  <a:noFill/>
                </a:ln>
                <a:solidFill>
                  <a:srgbClr val="FFFFFF"/>
                </a:solidFill>
                <a:effectLst/>
                <a:uLnTx/>
                <a:uFillTx/>
                <a:latin typeface="Arial"/>
                <a:ea typeface="Arial"/>
                <a:cs typeface="Arial"/>
                <a:sym typeface="Arial"/>
              </a:rPr>
            </a:br>
            <a:r>
              <a:rPr kumimoji="0" lang="en-US" sz="2100" b="1" i="0" u="none" strike="noStrike" kern="0" cap="none" spc="0" normalizeH="0" baseline="0" noProof="0" dirty="0">
                <a:ln>
                  <a:noFill/>
                </a:ln>
                <a:solidFill>
                  <a:srgbClr val="FFFFFF"/>
                </a:solidFill>
                <a:effectLst/>
                <a:uLnTx/>
                <a:uFillTx/>
                <a:latin typeface="Arial"/>
                <a:cs typeface="Arial"/>
                <a:sym typeface="Arial"/>
              </a:rPr>
              <a:t>FORM</a:t>
            </a:r>
            <a:endParaRPr kumimoji="0" lang="en-US" sz="2100" b="1"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FFFFFF"/>
              </a:buClr>
              <a:buSzPts val="2100"/>
              <a:buFont typeface="Arial"/>
              <a:buNone/>
              <a:tabLst/>
              <a:defRPr/>
            </a:pPr>
            <a:r>
              <a:rPr kumimoji="0" lang="en-US" sz="2100" b="1" i="0" u="none" strike="noStrike" kern="0" cap="none" spc="0" normalizeH="0" baseline="0" noProof="0" dirty="0">
                <a:ln>
                  <a:noFill/>
                </a:ln>
                <a:solidFill>
                  <a:srgbClr val="FFFFFF"/>
                </a:solidFill>
                <a:effectLst/>
                <a:uLnTx/>
                <a:uFillTx/>
                <a:latin typeface="Arial"/>
                <a:ea typeface="Arial"/>
                <a:cs typeface="Arial"/>
                <a:sym typeface="Arial"/>
              </a:rPr>
              <a:t>NEW CLUBS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1" name="Google Shape;361;p9">
            <a:extLst>
              <a:ext uri="{FF2B5EF4-FFF2-40B4-BE49-F238E27FC236}">
                <a16:creationId xmlns:a16="http://schemas.microsoft.com/office/drawing/2014/main" id="{EEAABDB6-F739-4A6F-07F3-EDB9B31BEB29}"/>
              </a:ext>
            </a:extLst>
          </p:cNvPr>
          <p:cNvSpPr txBox="1"/>
          <p:nvPr/>
        </p:nvSpPr>
        <p:spPr>
          <a:xfrm>
            <a:off x="9469978" y="3083016"/>
            <a:ext cx="1661344" cy="1473046"/>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100"/>
              <a:buFont typeface="Arial"/>
              <a:buNone/>
              <a:tabLst/>
              <a:defRPr/>
            </a:pPr>
            <a:r>
              <a:rPr kumimoji="0" lang="en-US" sz="2100" b="1" i="0" u="none" strike="noStrike" kern="0" cap="none" spc="0" normalizeH="0" baseline="0" noProof="0" dirty="0">
                <a:ln>
                  <a:noFill/>
                </a:ln>
                <a:solidFill>
                  <a:srgbClr val="FFFFFF"/>
                </a:solidFill>
                <a:effectLst/>
                <a:uLnTx/>
                <a:uFillTx/>
                <a:latin typeface="Arial"/>
                <a:cs typeface="Arial"/>
                <a:sym typeface="Arial"/>
              </a:rPr>
              <a:t>2</a:t>
            </a:r>
            <a:br>
              <a:rPr kumimoji="0" lang="en-US" sz="2100" b="1" i="0" u="none" strike="noStrike" kern="0" cap="none" spc="0" normalizeH="0" baseline="0" noProof="0" dirty="0">
                <a:ln>
                  <a:noFill/>
                </a:ln>
                <a:solidFill>
                  <a:srgbClr val="FFFFFF"/>
                </a:solidFill>
                <a:effectLst/>
                <a:uLnTx/>
                <a:uFillTx/>
                <a:latin typeface="Arial"/>
                <a:cs typeface="Arial"/>
                <a:sym typeface="Arial"/>
              </a:rPr>
            </a:br>
            <a:r>
              <a:rPr kumimoji="0" lang="en-US" sz="2100" b="1" i="0" u="none" strike="noStrike" kern="0" cap="none" spc="0" normalizeH="0" baseline="0" noProof="0" dirty="0">
                <a:ln>
                  <a:noFill/>
                </a:ln>
                <a:solidFill>
                  <a:srgbClr val="FFFFFF"/>
                </a:solidFill>
                <a:effectLst/>
                <a:uLnTx/>
                <a:uFillTx/>
                <a:latin typeface="Arial"/>
                <a:cs typeface="Arial"/>
                <a:sym typeface="Arial"/>
              </a:rPr>
              <a:t>ENGAGE CURRENT</a:t>
            </a:r>
          </a:p>
          <a:p>
            <a:pPr marL="0" marR="0" lvl="0" indent="0" algn="ctr" defTabSz="914400" rtl="0" eaLnBrk="1" fontAlgn="auto" latinLnBrk="0" hangingPunct="1">
              <a:lnSpc>
                <a:spcPct val="90000"/>
              </a:lnSpc>
              <a:spcBef>
                <a:spcPts val="0"/>
              </a:spcBef>
              <a:spcAft>
                <a:spcPts val="0"/>
              </a:spcAft>
              <a:buClr>
                <a:srgbClr val="FFFFFF"/>
              </a:buClr>
              <a:buSzPts val="2100"/>
              <a:buFont typeface="Arial"/>
              <a:buNone/>
              <a:tabLst/>
              <a:defRPr/>
            </a:pPr>
            <a:r>
              <a:rPr kumimoji="0" lang="en-US" sz="2100" b="1" i="0" u="none" strike="noStrike" kern="0" cap="none" spc="0" normalizeH="0" baseline="0" noProof="0" dirty="0">
                <a:ln>
                  <a:noFill/>
                </a:ln>
                <a:solidFill>
                  <a:srgbClr val="FFFFFF"/>
                </a:solidFill>
                <a:effectLst/>
                <a:uLnTx/>
                <a:uFillTx/>
                <a:latin typeface="Arial"/>
                <a:cs typeface="Arial"/>
                <a:sym typeface="Arial"/>
              </a:rPr>
              <a:t>MEMBERS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D34C3027-06FC-B8C8-773A-372687F7CC2A}"/>
              </a:ext>
            </a:extLst>
          </p:cNvPr>
          <p:cNvPicPr>
            <a:picLocks noChangeAspect="1"/>
          </p:cNvPicPr>
          <p:nvPr/>
        </p:nvPicPr>
        <p:blipFill rotWithShape="1">
          <a:blip r:embed="rId3"/>
          <a:srcRect l="5360" r="947"/>
          <a:stretch/>
        </p:blipFill>
        <p:spPr>
          <a:xfrm>
            <a:off x="6177736" y="981330"/>
            <a:ext cx="5987873" cy="5312062"/>
          </a:xfrm>
          <a:prstGeom prst="rect">
            <a:avLst/>
          </a:prstGeom>
        </p:spPr>
      </p:pic>
      <p:pic>
        <p:nvPicPr>
          <p:cNvPr id="8" name="Google Shape;64;p52">
            <a:extLst>
              <a:ext uri="{FF2B5EF4-FFF2-40B4-BE49-F238E27FC236}">
                <a16:creationId xmlns:a16="http://schemas.microsoft.com/office/drawing/2014/main" id="{D3DEE5E3-FBF2-03E5-632C-8F9A1A6B71F9}"/>
              </a:ext>
            </a:extLst>
          </p:cNvPr>
          <p:cNvPicPr preferRelativeResize="0"/>
          <p:nvPr/>
        </p:nvPicPr>
        <p:blipFill rotWithShape="1">
          <a:blip r:embed="rId4">
            <a:alphaModFix/>
          </a:blip>
          <a:srcRect/>
          <a:stretch/>
        </p:blipFill>
        <p:spPr>
          <a:xfrm rot="21145183">
            <a:off x="9017039" y="4216860"/>
            <a:ext cx="1883773" cy="716364"/>
          </a:xfrm>
          <a:prstGeom prst="rect">
            <a:avLst/>
          </a:prstGeom>
          <a:noFill/>
          <a:ln>
            <a:noFill/>
          </a:ln>
        </p:spPr>
      </p:pic>
    </p:spTree>
    <p:extLst>
      <p:ext uri="{BB962C8B-B14F-4D97-AF65-F5344CB8AC3E}">
        <p14:creationId xmlns:p14="http://schemas.microsoft.com/office/powerpoint/2010/main" val="238197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aircraft, balloon, transport&#10;&#10;Description automatically generated">
            <a:extLst>
              <a:ext uri="{FF2B5EF4-FFF2-40B4-BE49-F238E27FC236}">
                <a16:creationId xmlns:a16="http://schemas.microsoft.com/office/drawing/2014/main" id="{B7555FC1-A835-DB83-9D6C-AB91B3191B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8" name="Subtitle 2">
            <a:extLst>
              <a:ext uri="{FF2B5EF4-FFF2-40B4-BE49-F238E27FC236}">
                <a16:creationId xmlns:a16="http://schemas.microsoft.com/office/drawing/2014/main" id="{74B154C9-EE4D-B5DD-3552-6E8248273760}"/>
              </a:ext>
            </a:extLst>
          </p:cNvPr>
          <p:cNvSpPr txBox="1">
            <a:spLocks/>
          </p:cNvSpPr>
          <p:nvPr/>
        </p:nvSpPr>
        <p:spPr>
          <a:xfrm>
            <a:off x="854846" y="1114615"/>
            <a:ext cx="10512447" cy="4628772"/>
          </a:xfrm>
          <a:prstGeom prst="rect">
            <a:avLst/>
          </a:prstGeom>
          <a:effectLst>
            <a:glow>
              <a:schemeClr val="tx1"/>
            </a:glow>
          </a:effectLst>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rtl="0"/>
            <a:r>
              <a:rPr lang="pt-br" sz="5333" b="1"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Together</a:t>
            </a:r>
            <a:r>
              <a:rPr lang="pt-br" sz="5333"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5333" b="1"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we</a:t>
            </a:r>
            <a:r>
              <a:rPr lang="pt-br" sz="5333"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5333" b="1"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see</a:t>
            </a:r>
            <a:r>
              <a:rPr lang="pt-br" sz="5333"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 world </a:t>
            </a:r>
            <a:r>
              <a:rPr lang="pt-br" sz="5333" b="1"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where</a:t>
            </a:r>
            <a:r>
              <a:rPr lang="pt-br" sz="5333"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5333" b="1"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people</a:t>
            </a:r>
            <a:r>
              <a:rPr lang="pt-br" sz="5333"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5333" b="1"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unite</a:t>
            </a:r>
            <a:r>
              <a:rPr lang="pt-br" sz="5333"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5333" b="1"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and</a:t>
            </a:r>
            <a:r>
              <a:rPr lang="pt-br" sz="5333"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take </a:t>
            </a:r>
            <a:r>
              <a:rPr lang="pt-br" sz="5333" b="1"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action</a:t>
            </a:r>
            <a:r>
              <a:rPr lang="pt-br" sz="5333"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5333" b="1"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to</a:t>
            </a:r>
            <a:r>
              <a:rPr lang="pt-br" sz="5333"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5333" b="1"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create</a:t>
            </a:r>
            <a:r>
              <a:rPr lang="pt-br" sz="5333"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5333" b="1"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lasting</a:t>
            </a:r>
            <a:r>
              <a:rPr lang="pt-br" sz="5333" b="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change — across </a:t>
            </a:r>
            <a:r>
              <a:rPr lang="pt-br" sz="5333" b="1"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the</a:t>
            </a:r>
            <a:r>
              <a:rPr lang="pt-br" sz="5333"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5333" b="1"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globe</a:t>
            </a:r>
            <a:r>
              <a:rPr lang="pt-br" sz="5333"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br>
              <a:rPr lang="pt-BR" sz="5333"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br>
            <a:r>
              <a:rPr lang="pt-br" sz="5333"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in </a:t>
            </a:r>
            <a:r>
              <a:rPr lang="pt-br" sz="5333" b="1"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our</a:t>
            </a:r>
            <a:r>
              <a:rPr lang="pt-br" sz="5333"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5333" b="1"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communities</a:t>
            </a:r>
            <a:r>
              <a:rPr lang="pt-br" sz="5333"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br>
              <a:rPr lang="pt-BR" sz="5333"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br>
            <a:r>
              <a:rPr lang="pt-br" sz="5333" b="1"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and</a:t>
            </a:r>
            <a:r>
              <a:rPr lang="pt-br" sz="5333"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in </a:t>
            </a:r>
            <a:r>
              <a:rPr lang="pt-br" sz="5333" b="1"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ourselves</a:t>
            </a:r>
            <a:r>
              <a:rPr lang="pt-br" sz="5333"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a:t>
            </a:r>
          </a:p>
        </p:txBody>
      </p:sp>
    </p:spTree>
    <p:custDataLst>
      <p:tags r:id="rId1"/>
    </p:custDataLst>
    <p:extLst>
      <p:ext uri="{BB962C8B-B14F-4D97-AF65-F5344CB8AC3E}">
        <p14:creationId xmlns:p14="http://schemas.microsoft.com/office/powerpoint/2010/main" val="2311957080"/>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ipart, vector graphics&#10;&#10;Description automatically generated">
            <a:extLst>
              <a:ext uri="{FF2B5EF4-FFF2-40B4-BE49-F238E27FC236}">
                <a16:creationId xmlns:a16="http://schemas.microsoft.com/office/drawing/2014/main" id="{C0322ECA-8016-7375-485C-6C0ADE1624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4" name="Subtitle 2">
            <a:extLst>
              <a:ext uri="{FF2B5EF4-FFF2-40B4-BE49-F238E27FC236}">
                <a16:creationId xmlns:a16="http://schemas.microsoft.com/office/drawing/2014/main" id="{2797340E-5592-E1D6-525C-CF36349A2436}"/>
              </a:ext>
            </a:extLst>
          </p:cNvPr>
          <p:cNvSpPr txBox="1">
            <a:spLocks/>
          </p:cNvSpPr>
          <p:nvPr/>
        </p:nvSpPr>
        <p:spPr>
          <a:xfrm>
            <a:off x="-997895" y="2026850"/>
            <a:ext cx="11922035" cy="1636381"/>
          </a:xfrm>
          <a:prstGeom prst="rect">
            <a:avLst/>
          </a:prstGeom>
          <a:effectLst>
            <a:glow rad="12700">
              <a:schemeClr val="tx1"/>
            </a:glow>
          </a:effectLst>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pt-BR" sz="13333"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FOUR</a:t>
            </a:r>
            <a:endParaRPr lang="pt-br" sz="13333" dirty="0">
              <a:solidFill>
                <a:srgbClr val="17458F"/>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endParaRPr>
          </a:p>
        </p:txBody>
      </p:sp>
      <p:sp>
        <p:nvSpPr>
          <p:cNvPr id="7" name="Subtitle 2">
            <a:extLst>
              <a:ext uri="{FF2B5EF4-FFF2-40B4-BE49-F238E27FC236}">
                <a16:creationId xmlns:a16="http://schemas.microsoft.com/office/drawing/2014/main" id="{4283936F-44A7-505A-24E0-7529A773E002}"/>
              </a:ext>
            </a:extLst>
          </p:cNvPr>
          <p:cNvSpPr txBox="1">
            <a:spLocks/>
          </p:cNvSpPr>
          <p:nvPr/>
        </p:nvSpPr>
        <p:spPr>
          <a:xfrm>
            <a:off x="1288253" y="3547463"/>
            <a:ext cx="7349739" cy="1021597"/>
          </a:xfrm>
          <a:prstGeom prst="rect">
            <a:avLst/>
          </a:prstGeom>
          <a:effectLst>
            <a:glow rad="12700">
              <a:schemeClr val="tx1"/>
            </a:glow>
          </a:effectLst>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rtl="0"/>
            <a:r>
              <a:rPr lang="pt-BR" sz="88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PRIORITIES</a:t>
            </a:r>
            <a:endParaRPr lang="pt-br" sz="88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endParaRPr>
          </a:p>
        </p:txBody>
      </p:sp>
      <p:pic>
        <p:nvPicPr>
          <p:cNvPr id="2" name="Google Shape;64;p52">
            <a:extLst>
              <a:ext uri="{FF2B5EF4-FFF2-40B4-BE49-F238E27FC236}">
                <a16:creationId xmlns:a16="http://schemas.microsoft.com/office/drawing/2014/main" id="{4905E20E-44BA-4C65-A72C-26024F7383A5}"/>
              </a:ext>
            </a:extLst>
          </p:cNvPr>
          <p:cNvPicPr preferRelativeResize="0"/>
          <p:nvPr/>
        </p:nvPicPr>
        <p:blipFill rotWithShape="1">
          <a:blip r:embed="rId5">
            <a:alphaModFix/>
          </a:blip>
          <a:srcRect/>
          <a:stretch/>
        </p:blipFill>
        <p:spPr>
          <a:xfrm>
            <a:off x="10019503" y="5818393"/>
            <a:ext cx="1883773" cy="716364"/>
          </a:xfrm>
          <a:prstGeom prst="rect">
            <a:avLst/>
          </a:prstGeom>
          <a:noFill/>
          <a:ln>
            <a:noFill/>
          </a:ln>
        </p:spPr>
      </p:pic>
    </p:spTree>
    <p:custDataLst>
      <p:tags r:id="rId1"/>
    </p:custDataLst>
    <p:extLst>
      <p:ext uri="{BB962C8B-B14F-4D97-AF65-F5344CB8AC3E}">
        <p14:creationId xmlns:p14="http://schemas.microsoft.com/office/powerpoint/2010/main" val="2682532379"/>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colorful circles&#10;&#10;Description automatically generated with medium confidence">
            <a:extLst>
              <a:ext uri="{FF2B5EF4-FFF2-40B4-BE49-F238E27FC236}">
                <a16:creationId xmlns:a16="http://schemas.microsoft.com/office/drawing/2014/main" id="{4FA33A08-1A98-999F-BF62-B621E2C0BB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84" y="-58918"/>
            <a:ext cx="12388568" cy="6975836"/>
          </a:xfrm>
          <a:prstGeom prst="rect">
            <a:avLst/>
          </a:prstGeom>
        </p:spPr>
      </p:pic>
      <p:sp>
        <p:nvSpPr>
          <p:cNvPr id="8" name="TextBox 7">
            <a:extLst>
              <a:ext uri="{FF2B5EF4-FFF2-40B4-BE49-F238E27FC236}">
                <a16:creationId xmlns:a16="http://schemas.microsoft.com/office/drawing/2014/main" id="{3BE8BF09-BC8D-3967-5FC4-B6AAE85C88B5}"/>
              </a:ext>
            </a:extLst>
          </p:cNvPr>
          <p:cNvSpPr txBox="1"/>
          <p:nvPr/>
        </p:nvSpPr>
        <p:spPr>
          <a:xfrm>
            <a:off x="6034453" y="1069067"/>
            <a:ext cx="3724712" cy="1077218"/>
          </a:xfrm>
          <a:prstGeom prst="rect">
            <a:avLst/>
          </a:prstGeom>
          <a:noFill/>
        </p:spPr>
        <p:txBody>
          <a:bodyPr wrap="square" rtlCol="0">
            <a:spAutoFit/>
          </a:bodyPr>
          <a:lstStyle/>
          <a:p>
            <a:pPr algn="ct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Expand </a:t>
            </a:r>
          </a:p>
          <a:p>
            <a:pPr algn="ctr"/>
            <a:r>
              <a:rPr lang="en-US" sz="3200">
                <a:solidFill>
                  <a:schemeClr val="bg1"/>
                </a:solidFill>
                <a:latin typeface="Open Sans" panose="020B0606030504020204" pitchFamily="34" charset="0"/>
                <a:ea typeface="Open Sans" panose="020B0606030504020204" pitchFamily="34" charset="0"/>
                <a:cs typeface="Open Sans" panose="020B0606030504020204" pitchFamily="34" charset="0"/>
              </a:rPr>
              <a:t>our reach</a:t>
            </a:r>
            <a:endPar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EA156A44-B3D9-78D8-AF6E-86383D7A8ABF}"/>
              </a:ext>
            </a:extLst>
          </p:cNvPr>
          <p:cNvSpPr txBox="1"/>
          <p:nvPr/>
        </p:nvSpPr>
        <p:spPr>
          <a:xfrm>
            <a:off x="6076279" y="4405297"/>
            <a:ext cx="3724712" cy="1569660"/>
          </a:xfrm>
          <a:prstGeom prst="rect">
            <a:avLst/>
          </a:prstGeom>
          <a:noFill/>
        </p:spPr>
        <p:txBody>
          <a:bodyPr wrap="square" rtlCol="0">
            <a:spAutoFit/>
          </a:bodyPr>
          <a:lstStyle/>
          <a:p>
            <a:pPr algn="ct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Increase </a:t>
            </a:r>
          </a:p>
          <a:p>
            <a:pPr algn="ct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our ability </a:t>
            </a:r>
            <a:b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3200">
                <a:solidFill>
                  <a:schemeClr val="bg1"/>
                </a:solidFill>
                <a:latin typeface="Open Sans" panose="020B0606030504020204" pitchFamily="34" charset="0"/>
                <a:ea typeface="Open Sans" panose="020B0606030504020204" pitchFamily="34" charset="0"/>
                <a:cs typeface="Open Sans" panose="020B0606030504020204" pitchFamily="34" charset="0"/>
              </a:rPr>
              <a:t>to adapt</a:t>
            </a:r>
            <a:endPar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5F8A563-86B9-2876-F584-3405B3CAE862}"/>
              </a:ext>
            </a:extLst>
          </p:cNvPr>
          <p:cNvSpPr txBox="1"/>
          <p:nvPr/>
        </p:nvSpPr>
        <p:spPr>
          <a:xfrm>
            <a:off x="2414013" y="1069067"/>
            <a:ext cx="3724712" cy="1077218"/>
          </a:xfrm>
          <a:prstGeom prst="rect">
            <a:avLst/>
          </a:prstGeom>
          <a:noFill/>
        </p:spPr>
        <p:txBody>
          <a:bodyPr wrap="square" rtlCol="0">
            <a:spAutoFit/>
          </a:bodyPr>
          <a:lstStyle/>
          <a:p>
            <a:pPr algn="ct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Increase </a:t>
            </a:r>
          </a:p>
          <a:p>
            <a:pPr algn="ctr"/>
            <a:r>
              <a:rPr lang="en-US" sz="3200">
                <a:solidFill>
                  <a:schemeClr val="bg1"/>
                </a:solidFill>
                <a:latin typeface="Open Sans" panose="020B0606030504020204" pitchFamily="34" charset="0"/>
                <a:ea typeface="Open Sans" panose="020B0606030504020204" pitchFamily="34" charset="0"/>
                <a:cs typeface="Open Sans" panose="020B0606030504020204" pitchFamily="34" charset="0"/>
              </a:rPr>
              <a:t>our impact</a:t>
            </a:r>
            <a:endPar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78F4C0EA-8CA1-FCED-A7C0-C08E04764F5E}"/>
              </a:ext>
            </a:extLst>
          </p:cNvPr>
          <p:cNvSpPr txBox="1"/>
          <p:nvPr/>
        </p:nvSpPr>
        <p:spPr>
          <a:xfrm>
            <a:off x="2428717" y="4405297"/>
            <a:ext cx="3724712" cy="1569660"/>
          </a:xfrm>
          <a:prstGeom prst="rect">
            <a:avLst/>
          </a:prstGeom>
          <a:noFill/>
        </p:spPr>
        <p:txBody>
          <a:bodyPr wrap="square" rtlCol="0">
            <a:spAutoFit/>
          </a:bodyPr>
          <a:lstStyle/>
          <a:p>
            <a:pPr algn="ct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Enhance</a:t>
            </a:r>
          </a:p>
          <a:p>
            <a:pPr algn="ct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p</a:t>
            </a:r>
            <a:r>
              <a:rPr lang="en-US" sz="3200">
                <a:solidFill>
                  <a:schemeClr val="bg1"/>
                </a:solidFill>
                <a:latin typeface="Open Sans" panose="020B0606030504020204" pitchFamily="34" charset="0"/>
                <a:ea typeface="Open Sans" panose="020B0606030504020204" pitchFamily="34" charset="0"/>
                <a:cs typeface="Open Sans" panose="020B0606030504020204" pitchFamily="34" charset="0"/>
              </a:rPr>
              <a:t>articipant</a:t>
            </a:r>
            <a:endPar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3200">
                <a:solidFill>
                  <a:schemeClr val="bg1"/>
                </a:solidFill>
                <a:latin typeface="Open Sans" panose="020B0606030504020204" pitchFamily="34" charset="0"/>
                <a:ea typeface="Open Sans" panose="020B0606030504020204" pitchFamily="34" charset="0"/>
                <a:cs typeface="Open Sans" panose="020B0606030504020204" pitchFamily="34" charset="0"/>
              </a:rPr>
              <a:t>engagement</a:t>
            </a:r>
            <a:endPar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Picture 16">
            <a:extLst>
              <a:ext uri="{FF2B5EF4-FFF2-40B4-BE49-F238E27FC236}">
                <a16:creationId xmlns:a16="http://schemas.microsoft.com/office/drawing/2014/main" id="{126930E6-36F0-DF49-148D-642C574983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6639" y="5877307"/>
            <a:ext cx="1712749" cy="651327"/>
          </a:xfrm>
          <a:prstGeom prst="rect">
            <a:avLst/>
          </a:prstGeom>
        </p:spPr>
      </p:pic>
    </p:spTree>
    <p:custDataLst>
      <p:tags r:id="rId1"/>
    </p:custDataLst>
    <p:extLst>
      <p:ext uri="{BB962C8B-B14F-4D97-AF65-F5344CB8AC3E}">
        <p14:creationId xmlns:p14="http://schemas.microsoft.com/office/powerpoint/2010/main" val="3091330158"/>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 venn diagram&#10;&#10;Description automatically generated">
            <a:extLst>
              <a:ext uri="{FF2B5EF4-FFF2-40B4-BE49-F238E27FC236}">
                <a16:creationId xmlns:a16="http://schemas.microsoft.com/office/drawing/2014/main" id="{7DE669CF-930E-B667-403E-51864BC751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5" name="Subtitle 2">
            <a:extLst>
              <a:ext uri="{FF2B5EF4-FFF2-40B4-BE49-F238E27FC236}">
                <a16:creationId xmlns:a16="http://schemas.microsoft.com/office/drawing/2014/main" id="{39851F55-E47A-6241-3269-F46037B92CAD}"/>
              </a:ext>
            </a:extLst>
          </p:cNvPr>
          <p:cNvSpPr txBox="1">
            <a:spLocks/>
          </p:cNvSpPr>
          <p:nvPr/>
        </p:nvSpPr>
        <p:spPr>
          <a:xfrm>
            <a:off x="2" y="2775394"/>
            <a:ext cx="12191999" cy="1307212"/>
          </a:xfrm>
          <a:prstGeom prst="rect">
            <a:avLst/>
          </a:prstGeom>
          <a:effectLst>
            <a:glow rad="12700">
              <a:schemeClr val="tx1"/>
            </a:glow>
          </a:effectLst>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rtl="0"/>
            <a:r>
              <a:rPr lang="pt-br" sz="7200" b="1"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From</a:t>
            </a:r>
            <a:r>
              <a:rPr lang="pt-br" sz="72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7200" b="1"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Priority</a:t>
            </a:r>
            <a:r>
              <a:rPr lang="pt-br" sz="72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7200" b="1"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to</a:t>
            </a:r>
            <a:r>
              <a:rPr lang="pt-br" sz="7200" b="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Action</a:t>
            </a:r>
            <a:endParaRPr lang="pt-br" sz="7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896399581"/>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icon, circle&#10;&#10;Description automatically generated">
            <a:extLst>
              <a:ext uri="{FF2B5EF4-FFF2-40B4-BE49-F238E27FC236}">
                <a16:creationId xmlns:a16="http://schemas.microsoft.com/office/drawing/2014/main" id="{1A1D2631-F6C4-16E9-D888-ADDBB104F3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4" name="Subtitle 2">
            <a:extLst>
              <a:ext uri="{FF2B5EF4-FFF2-40B4-BE49-F238E27FC236}">
                <a16:creationId xmlns:a16="http://schemas.microsoft.com/office/drawing/2014/main" id="{4A966E96-C7EB-D4DE-EBF0-FCF5D9E7546A}"/>
              </a:ext>
            </a:extLst>
          </p:cNvPr>
          <p:cNvSpPr txBox="1">
            <a:spLocks/>
          </p:cNvSpPr>
          <p:nvPr/>
        </p:nvSpPr>
        <p:spPr>
          <a:xfrm>
            <a:off x="472772" y="2367480"/>
            <a:ext cx="8861193" cy="1021597"/>
          </a:xfrm>
          <a:prstGeom prst="rect">
            <a:avLst/>
          </a:prstGeom>
          <a:effectLst>
            <a:glow rad="12700">
              <a:schemeClr val="tx1"/>
            </a:glow>
          </a:effectLst>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rtl="0"/>
            <a:r>
              <a:rPr lang="pt-br" sz="4267"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INCREASE OUR IMPACT</a:t>
            </a:r>
          </a:p>
        </p:txBody>
      </p:sp>
      <p:sp>
        <p:nvSpPr>
          <p:cNvPr id="6" name="Rectangle 5">
            <a:extLst>
              <a:ext uri="{FF2B5EF4-FFF2-40B4-BE49-F238E27FC236}">
                <a16:creationId xmlns:a16="http://schemas.microsoft.com/office/drawing/2014/main" id="{3AEBABFA-A23A-B1C6-964F-266EA6F08DA4}"/>
              </a:ext>
            </a:extLst>
          </p:cNvPr>
          <p:cNvSpPr/>
          <p:nvPr/>
        </p:nvSpPr>
        <p:spPr>
          <a:xfrm>
            <a:off x="1901997" y="449309"/>
            <a:ext cx="5948559" cy="379656"/>
          </a:xfrm>
          <a:prstGeom prst="rect">
            <a:avLst/>
          </a:prstGeom>
          <a:effectLst/>
        </p:spPr>
        <p:txBody>
          <a:bodyPr wrap="square">
            <a:spAutoFit/>
          </a:bodyPr>
          <a:lstStyle/>
          <a:p>
            <a:pPr algn="ctr" rtl="0"/>
            <a:r>
              <a:rPr lang="pt-br" sz="1867"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ACTION PLAN PRIORITY 1:</a:t>
            </a:r>
            <a:endParaRPr lang="pt-br" sz="1867"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680788028"/>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C2BF26-D8C5-C707-9934-AE6591604830}"/>
              </a:ext>
            </a:extLst>
          </p:cNvPr>
          <p:cNvSpPr/>
          <p:nvPr/>
        </p:nvSpPr>
        <p:spPr>
          <a:xfrm>
            <a:off x="-123038" y="-100668"/>
            <a:ext cx="12449263" cy="7091493"/>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pic>
        <p:nvPicPr>
          <p:cNvPr id="4" name="Picture 3">
            <a:extLst>
              <a:ext uri="{FF2B5EF4-FFF2-40B4-BE49-F238E27FC236}">
                <a16:creationId xmlns:a16="http://schemas.microsoft.com/office/drawing/2014/main" id="{6D177B3D-70DD-8066-C092-766C40C358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31688"/>
            <a:ext cx="12192000" cy="2547213"/>
          </a:xfrm>
          <a:prstGeom prst="rect">
            <a:avLst/>
          </a:prstGeom>
        </p:spPr>
      </p:pic>
      <p:pic>
        <p:nvPicPr>
          <p:cNvPr id="7" name="Picture 6">
            <a:extLst>
              <a:ext uri="{FF2B5EF4-FFF2-40B4-BE49-F238E27FC236}">
                <a16:creationId xmlns:a16="http://schemas.microsoft.com/office/drawing/2014/main" id="{4506DECC-5FCB-C5C2-F706-6FB4543B56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5341" y="5706623"/>
            <a:ext cx="2115891" cy="804635"/>
          </a:xfrm>
          <a:prstGeom prst="rect">
            <a:avLst/>
          </a:prstGeom>
        </p:spPr>
      </p:pic>
    </p:spTree>
    <p:custDataLst>
      <p:tags r:id="rId1"/>
    </p:custDataLst>
    <p:extLst>
      <p:ext uri="{BB962C8B-B14F-4D97-AF65-F5344CB8AC3E}">
        <p14:creationId xmlns:p14="http://schemas.microsoft.com/office/powerpoint/2010/main" val="845388987"/>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444D13-BD5E-5147-A5EA-9221000117C9}"/>
              </a:ext>
            </a:extLst>
          </p:cNvPr>
          <p:cNvPicPr>
            <a:picLocks noChangeAspect="1"/>
          </p:cNvPicPr>
          <p:nvPr/>
        </p:nvPicPr>
        <p:blipFill rotWithShape="1">
          <a:blip r:embed="rId4"/>
          <a:srcRect b="15660"/>
          <a:stretch/>
        </p:blipFill>
        <p:spPr>
          <a:xfrm>
            <a:off x="-5080" y="1"/>
            <a:ext cx="12197080" cy="6858000"/>
          </a:xfrm>
          <a:prstGeom prst="rect">
            <a:avLst/>
          </a:prstGeom>
        </p:spPr>
      </p:pic>
      <p:pic>
        <p:nvPicPr>
          <p:cNvPr id="2" name="Google Shape;64;p52">
            <a:extLst>
              <a:ext uri="{FF2B5EF4-FFF2-40B4-BE49-F238E27FC236}">
                <a16:creationId xmlns:a16="http://schemas.microsoft.com/office/drawing/2014/main" id="{9F916115-4008-1893-426E-310577626462}"/>
              </a:ext>
            </a:extLst>
          </p:cNvPr>
          <p:cNvPicPr preferRelativeResize="0"/>
          <p:nvPr/>
        </p:nvPicPr>
        <p:blipFill rotWithShape="1">
          <a:blip r:embed="rId5">
            <a:alphaModFix/>
          </a:blip>
          <a:srcRect/>
          <a:stretch/>
        </p:blipFill>
        <p:spPr>
          <a:xfrm>
            <a:off x="10019503" y="5818393"/>
            <a:ext cx="1883773" cy="716364"/>
          </a:xfrm>
          <a:prstGeom prst="rect">
            <a:avLst/>
          </a:prstGeom>
          <a:noFill/>
          <a:ln>
            <a:noFill/>
          </a:ln>
        </p:spPr>
      </p:pic>
    </p:spTree>
    <p:custDataLst>
      <p:tags r:id="rId1"/>
    </p:custDataLst>
    <p:extLst>
      <p:ext uri="{BB962C8B-B14F-4D97-AF65-F5344CB8AC3E}">
        <p14:creationId xmlns:p14="http://schemas.microsoft.com/office/powerpoint/2010/main" val="2168620739"/>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E9F594-F92B-EEE2-4B1B-A2DD1411B0BA}"/>
              </a:ext>
            </a:extLst>
          </p:cNvPr>
          <p:cNvPicPr>
            <a:picLocks noChangeAspect="1"/>
          </p:cNvPicPr>
          <p:nvPr/>
        </p:nvPicPr>
        <p:blipFill rotWithShape="1">
          <a:blip r:embed="rId4"/>
          <a:srcRect l="-104" r="11211" b="24804"/>
          <a:stretch/>
        </p:blipFill>
        <p:spPr>
          <a:xfrm>
            <a:off x="0" y="1"/>
            <a:ext cx="12192000" cy="6858000"/>
          </a:xfrm>
          <a:prstGeom prst="rect">
            <a:avLst/>
          </a:prstGeom>
        </p:spPr>
      </p:pic>
      <p:pic>
        <p:nvPicPr>
          <p:cNvPr id="3" name="Google Shape;64;p52">
            <a:extLst>
              <a:ext uri="{FF2B5EF4-FFF2-40B4-BE49-F238E27FC236}">
                <a16:creationId xmlns:a16="http://schemas.microsoft.com/office/drawing/2014/main" id="{2D9EC227-CCE5-9DD5-A37D-37797F6C9E75}"/>
              </a:ext>
            </a:extLst>
          </p:cNvPr>
          <p:cNvPicPr preferRelativeResize="0"/>
          <p:nvPr/>
        </p:nvPicPr>
        <p:blipFill rotWithShape="1">
          <a:blip r:embed="rId5">
            <a:alphaModFix/>
          </a:blip>
          <a:srcRect/>
          <a:stretch/>
        </p:blipFill>
        <p:spPr>
          <a:xfrm>
            <a:off x="10019503" y="5818393"/>
            <a:ext cx="1883773" cy="716364"/>
          </a:xfrm>
          <a:prstGeom prst="rect">
            <a:avLst/>
          </a:prstGeom>
          <a:noFill/>
          <a:ln>
            <a:noFill/>
          </a:ln>
        </p:spPr>
      </p:pic>
    </p:spTree>
    <p:custDataLst>
      <p:tags r:id="rId1"/>
    </p:custDataLst>
    <p:extLst>
      <p:ext uri="{BB962C8B-B14F-4D97-AF65-F5344CB8AC3E}">
        <p14:creationId xmlns:p14="http://schemas.microsoft.com/office/powerpoint/2010/main" val="556422001"/>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olorful circles&#10;&#10;Description automatically generated with medium confidence">
            <a:extLst>
              <a:ext uri="{FF2B5EF4-FFF2-40B4-BE49-F238E27FC236}">
                <a16:creationId xmlns:a16="http://schemas.microsoft.com/office/drawing/2014/main" id="{6280B6BD-FB2B-CAEB-0C5A-798C9B2E74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5" name="Subtitle 2">
            <a:extLst>
              <a:ext uri="{FF2B5EF4-FFF2-40B4-BE49-F238E27FC236}">
                <a16:creationId xmlns:a16="http://schemas.microsoft.com/office/drawing/2014/main" id="{70DC4C33-9604-49AF-BEC7-8A47D70D0EAA}"/>
              </a:ext>
            </a:extLst>
          </p:cNvPr>
          <p:cNvSpPr txBox="1">
            <a:spLocks/>
          </p:cNvSpPr>
          <p:nvPr/>
        </p:nvSpPr>
        <p:spPr>
          <a:xfrm>
            <a:off x="606831" y="2818356"/>
            <a:ext cx="10978336" cy="1605957"/>
          </a:xfrm>
          <a:prstGeom prst="rect">
            <a:avLst/>
          </a:prstGeom>
          <a:effectLst>
            <a:glow rad="12700">
              <a:schemeClr val="tx1"/>
            </a:glow>
          </a:effectLst>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spcBef>
                <a:spcPts val="0"/>
              </a:spcBef>
            </a:pPr>
            <a:r>
              <a:rPr lang="pt-br" sz="4267"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Together,</a:t>
            </a:r>
            <a:r>
              <a:rPr lang="pt-br" sz="4267"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pt-br" sz="4267"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let’s prove that our impact </a:t>
            </a:r>
            <a:br>
              <a:rPr lang="pt-BR" sz="4267"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br>
            <a:r>
              <a:rPr lang="pt-br" sz="4267"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on the world has just begun.</a:t>
            </a:r>
          </a:p>
        </p:txBody>
      </p:sp>
    </p:spTree>
    <p:custDataLst>
      <p:tags r:id="rId1"/>
    </p:custDataLst>
    <p:extLst>
      <p:ext uri="{BB962C8B-B14F-4D97-AF65-F5344CB8AC3E}">
        <p14:creationId xmlns:p14="http://schemas.microsoft.com/office/powerpoint/2010/main" val="1847352207"/>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E1A5C89-2CB1-9881-05E5-BD64202A774A}"/>
              </a:ext>
            </a:extLst>
          </p:cNvPr>
          <p:cNvPicPr>
            <a:picLocks noChangeAspect="1"/>
          </p:cNvPicPr>
          <p:nvPr/>
        </p:nvPicPr>
        <p:blipFill rotWithShape="1">
          <a:blip r:embed="rId4"/>
          <a:srcRect b="16300"/>
          <a:stretch/>
        </p:blipFill>
        <p:spPr>
          <a:xfrm>
            <a:off x="-1" y="0"/>
            <a:ext cx="6188198" cy="6858001"/>
          </a:xfrm>
          <a:prstGeom prst="rect">
            <a:avLst/>
          </a:prstGeom>
        </p:spPr>
      </p:pic>
      <p:sp>
        <p:nvSpPr>
          <p:cNvPr id="15" name="Text Placeholder 14"/>
          <p:cNvSpPr>
            <a:spLocks noGrp="1"/>
          </p:cNvSpPr>
          <p:nvPr>
            <p:ph type="body" sz="quarter" idx="14"/>
          </p:nvPr>
        </p:nvSpPr>
        <p:spPr>
          <a:xfrm>
            <a:off x="6255120" y="825841"/>
            <a:ext cx="5732949" cy="1135062"/>
          </a:xfrm>
          <a:ln>
            <a:gradFill>
              <a:gsLst>
                <a:gs pos="100000">
                  <a:schemeClr val="bg1"/>
                </a:gs>
                <a:gs pos="97000">
                  <a:schemeClr val="bg1">
                    <a:alpha val="0"/>
                  </a:schemeClr>
                </a:gs>
              </a:gsLst>
            </a:gradFill>
          </a:ln>
        </p:spPr>
        <p:txBody>
          <a:bodyPr/>
          <a:lstStyle/>
          <a:p>
            <a:pPr algn="ctr">
              <a:lnSpc>
                <a:spcPct val="100000"/>
              </a:lnSpc>
              <a:spcBef>
                <a:spcPts val="600"/>
              </a:spcBef>
              <a:spcAft>
                <a:spcPts val="600"/>
              </a:spcAft>
              <a:buClr>
                <a:srgbClr val="000000"/>
              </a:buClr>
            </a:pPr>
            <a:r>
              <a:rPr lang="en-US" dirty="0">
                <a:solidFill>
                  <a:schemeClr val="accent2"/>
                </a:solidFill>
                <a:effectLst>
                  <a:outerShdw blurRad="38100" dist="38100" dir="2700000" algn="tl">
                    <a:srgbClr val="000000">
                      <a:alpha val="43137"/>
                    </a:srgbClr>
                  </a:outerShdw>
                </a:effectLst>
                <a:latin typeface="Arial Narrow" panose="020B0606020202030204" pitchFamily="34" charset="0"/>
              </a:rPr>
              <a:t>1.4 MILLION MEMBERS</a:t>
            </a:r>
          </a:p>
        </p:txBody>
      </p:sp>
      <p:sp>
        <p:nvSpPr>
          <p:cNvPr id="5" name="Slide Number Placeholder 4"/>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 name="Subtitle 52">
            <a:extLst>
              <a:ext uri="{FF2B5EF4-FFF2-40B4-BE49-F238E27FC236}">
                <a16:creationId xmlns:a16="http://schemas.microsoft.com/office/drawing/2014/main" id="{B358482D-91A1-4E7B-A8BC-6BCA29C29614}"/>
              </a:ext>
            </a:extLst>
          </p:cNvPr>
          <p:cNvSpPr txBox="1">
            <a:spLocks/>
          </p:cNvSpPr>
          <p:nvPr/>
        </p:nvSpPr>
        <p:spPr>
          <a:xfrm>
            <a:off x="6656575" y="2306049"/>
            <a:ext cx="5246701" cy="397304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chemeClr val="tx1"/>
                </a:solidFill>
                <a:effectLst/>
                <a:uLnTx/>
                <a:uFillTx/>
                <a:latin typeface="Arial Narrow" panose="020B0606020202030204" pitchFamily="34" charset="0"/>
                <a:ea typeface="+mn-ea"/>
                <a:cs typeface="+mn-cs"/>
              </a:rPr>
              <a:t>Working together:</a:t>
            </a:r>
          </a:p>
          <a:p>
            <a:pPr marL="571500" marR="0" lvl="0" indent="-5715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3600" u="sng" dirty="0">
                <a:solidFill>
                  <a:schemeClr val="tx1"/>
                </a:solidFill>
                <a:latin typeface="Arial Narrow" panose="020B0606020202030204" pitchFamily="34" charset="0"/>
              </a:rPr>
              <a:t>&gt;</a:t>
            </a:r>
            <a:r>
              <a:rPr kumimoji="0" lang="en-US" sz="3600" b="0" i="0" u="none" strike="noStrike" kern="1200" cap="none" spc="0" normalizeH="0" baseline="0" noProof="0">
                <a:ln>
                  <a:noFill/>
                </a:ln>
                <a:solidFill>
                  <a:schemeClr val="tx1"/>
                </a:solidFill>
                <a:effectLst/>
                <a:uLnTx/>
                <a:uFillTx/>
                <a:latin typeface="Arial Narrow" panose="020B0606020202030204" pitchFamily="34" charset="0"/>
                <a:ea typeface="+mn-ea"/>
                <a:cs typeface="+mn-cs"/>
              </a:rPr>
              <a:t> </a:t>
            </a:r>
            <a:r>
              <a:rPr kumimoji="0" lang="en-US" sz="3600" b="1" i="0" u="none" strike="noStrike" kern="1200" cap="none" spc="0" normalizeH="0" baseline="0" noProof="0">
                <a:ln>
                  <a:noFill/>
                </a:ln>
                <a:solidFill>
                  <a:schemeClr val="accent2"/>
                </a:solidFill>
                <a:effectLst/>
                <a:uLnTx/>
                <a:uFillTx/>
                <a:latin typeface="Arial Narrow" panose="020B0606020202030204" pitchFamily="34" charset="0"/>
                <a:ea typeface="+mn-ea"/>
                <a:cs typeface="+mn-cs"/>
              </a:rPr>
              <a:t>1.4 </a:t>
            </a:r>
            <a:r>
              <a:rPr kumimoji="0" lang="en-US" sz="3600" b="1" i="0" u="none" strike="noStrike" kern="1200" cap="none" spc="0" normalizeH="0" baseline="0" noProof="0" dirty="0">
                <a:ln>
                  <a:noFill/>
                </a:ln>
                <a:solidFill>
                  <a:schemeClr val="accent2"/>
                </a:solidFill>
                <a:effectLst/>
                <a:uLnTx/>
                <a:uFillTx/>
                <a:latin typeface="Arial Narrow" panose="020B0606020202030204" pitchFamily="34" charset="0"/>
                <a:ea typeface="+mn-ea"/>
                <a:cs typeface="+mn-cs"/>
              </a:rPr>
              <a:t>million Members</a:t>
            </a:r>
          </a:p>
          <a:p>
            <a:pPr marL="571500" marR="0" lvl="0" indent="-5715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chemeClr val="tx1"/>
                </a:solidFill>
                <a:effectLst/>
                <a:uLnTx/>
                <a:uFillTx/>
                <a:latin typeface="Arial Narrow" panose="020B0606020202030204" pitchFamily="34" charset="0"/>
                <a:ea typeface="+mn-ea"/>
                <a:cs typeface="+mn-cs"/>
              </a:rPr>
              <a:t>in </a:t>
            </a:r>
            <a:r>
              <a:rPr lang="en-US" sz="3600" u="sng" dirty="0">
                <a:solidFill>
                  <a:schemeClr val="tx1"/>
                </a:solidFill>
                <a:latin typeface="Arial Narrow" panose="020B0606020202030204" pitchFamily="34" charset="0"/>
              </a:rPr>
              <a:t>&gt;</a:t>
            </a:r>
            <a:r>
              <a:rPr kumimoji="0" lang="en-US" sz="3600" b="0" i="0" u="none" strike="noStrike" kern="1200" cap="none" spc="0" normalizeH="0" baseline="0" noProof="0" dirty="0">
                <a:ln>
                  <a:noFill/>
                </a:ln>
                <a:solidFill>
                  <a:schemeClr val="tx1"/>
                </a:solidFill>
                <a:effectLst/>
                <a:uLnTx/>
                <a:uFillTx/>
                <a:latin typeface="Arial Narrow" panose="020B0606020202030204" pitchFamily="34" charset="0"/>
                <a:ea typeface="+mn-ea"/>
                <a:cs typeface="+mn-cs"/>
              </a:rPr>
              <a:t> </a:t>
            </a:r>
            <a:r>
              <a:rPr kumimoji="0" lang="en-US" sz="3600" b="1" i="0" u="none" strike="noStrike" kern="1200" cap="none" spc="0" normalizeH="0" baseline="0" noProof="0" dirty="0">
                <a:ln>
                  <a:noFill/>
                </a:ln>
                <a:solidFill>
                  <a:schemeClr val="accent2"/>
                </a:solidFill>
                <a:effectLst/>
                <a:uLnTx/>
                <a:uFillTx/>
                <a:latin typeface="Arial Narrow" panose="020B0606020202030204" pitchFamily="34" charset="0"/>
                <a:ea typeface="+mn-ea"/>
                <a:cs typeface="+mn-cs"/>
              </a:rPr>
              <a:t>48,000 clubs</a:t>
            </a:r>
          </a:p>
          <a:p>
            <a:pPr marL="571500" marR="0" lvl="0" indent="-5715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chemeClr val="tx1"/>
                </a:solidFill>
                <a:effectLst/>
                <a:uLnTx/>
                <a:uFillTx/>
                <a:latin typeface="Arial Narrow" panose="020B0606020202030204" pitchFamily="34" charset="0"/>
                <a:ea typeface="+mn-ea"/>
                <a:cs typeface="+mn-cs"/>
              </a:rPr>
              <a:t>bringing </a:t>
            </a:r>
            <a:r>
              <a:rPr kumimoji="0" lang="en-US" sz="3600" b="1" i="0" u="none" strike="noStrike" kern="1200" cap="none" spc="0" normalizeH="0" baseline="0" noProof="0" dirty="0">
                <a:ln>
                  <a:noFill/>
                </a:ln>
                <a:solidFill>
                  <a:schemeClr val="accent2"/>
                </a:solidFill>
                <a:effectLst/>
                <a:uLnTx/>
                <a:uFillTx/>
                <a:latin typeface="Arial Narrow" panose="020B0606020202030204" pitchFamily="34" charset="0"/>
                <a:ea typeface="+mn-ea"/>
                <a:cs typeface="+mn-cs"/>
              </a:rPr>
              <a:t>positive change </a:t>
            </a:r>
            <a:r>
              <a:rPr kumimoji="0" lang="en-US" sz="3600" b="0" i="0" u="none" strike="noStrike" kern="1200" cap="none" spc="0" normalizeH="0" baseline="0" noProof="0" dirty="0">
                <a:ln>
                  <a:noFill/>
                </a:ln>
                <a:solidFill>
                  <a:schemeClr val="tx1"/>
                </a:solidFill>
                <a:effectLst/>
                <a:uLnTx/>
                <a:uFillTx/>
                <a:latin typeface="Arial Narrow" panose="020B0606020202030204" pitchFamily="34" charset="0"/>
                <a:ea typeface="+mn-ea"/>
                <a:cs typeface="+mn-cs"/>
              </a:rPr>
              <a:t>to communities worldwide. </a:t>
            </a:r>
          </a:p>
        </p:txBody>
      </p:sp>
      <p:sp>
        <p:nvSpPr>
          <p:cNvPr id="3" name="Rectangle 2">
            <a:extLst>
              <a:ext uri="{FF2B5EF4-FFF2-40B4-BE49-F238E27FC236}">
                <a16:creationId xmlns:a16="http://schemas.microsoft.com/office/drawing/2014/main" id="{356B0D70-61E8-866C-6669-4CBBFCC16CD3}"/>
              </a:ext>
            </a:extLst>
          </p:cNvPr>
          <p:cNvSpPr/>
          <p:nvPr/>
        </p:nvSpPr>
        <p:spPr>
          <a:xfrm>
            <a:off x="-1" y="298132"/>
            <a:ext cx="3906982" cy="1019193"/>
          </a:xfrm>
          <a:prstGeom prst="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AB41CF1D-261D-8F15-A095-552FB04ED361}"/>
              </a:ext>
            </a:extLst>
          </p:cNvPr>
          <p:cNvSpPr txBox="1"/>
          <p:nvPr/>
        </p:nvSpPr>
        <p:spPr>
          <a:xfrm>
            <a:off x="1016651" y="515340"/>
            <a:ext cx="187367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TODAY</a:t>
            </a:r>
          </a:p>
        </p:txBody>
      </p:sp>
      <p:pic>
        <p:nvPicPr>
          <p:cNvPr id="7" name="Google Shape;64;p52">
            <a:extLst>
              <a:ext uri="{FF2B5EF4-FFF2-40B4-BE49-F238E27FC236}">
                <a16:creationId xmlns:a16="http://schemas.microsoft.com/office/drawing/2014/main" id="{4D1F68DA-01A1-A537-21B5-D51FF940A546}"/>
              </a:ext>
            </a:extLst>
          </p:cNvPr>
          <p:cNvPicPr preferRelativeResize="0"/>
          <p:nvPr/>
        </p:nvPicPr>
        <p:blipFill rotWithShape="1">
          <a:blip r:embed="rId5">
            <a:alphaModFix/>
          </a:blip>
          <a:srcRect/>
          <a:stretch/>
        </p:blipFill>
        <p:spPr>
          <a:xfrm>
            <a:off x="10019503" y="5818393"/>
            <a:ext cx="1883773" cy="716364"/>
          </a:xfrm>
          <a:prstGeom prst="rect">
            <a:avLst/>
          </a:prstGeom>
          <a:noFill/>
          <a:ln>
            <a:noFill/>
          </a:ln>
        </p:spPr>
      </p:pic>
    </p:spTree>
    <p:custDataLst>
      <p:tags r:id="rId1"/>
    </p:custDataLst>
    <p:extLst>
      <p:ext uri="{BB962C8B-B14F-4D97-AF65-F5344CB8AC3E}">
        <p14:creationId xmlns:p14="http://schemas.microsoft.com/office/powerpoint/2010/main" val="1004245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with low confidence">
            <a:extLst>
              <a:ext uri="{FF2B5EF4-FFF2-40B4-BE49-F238E27FC236}">
                <a16:creationId xmlns:a16="http://schemas.microsoft.com/office/drawing/2014/main" id="{60710184-BBF4-664B-085B-52B389C7AC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5" name="Subtitle 2">
            <a:extLst>
              <a:ext uri="{FF2B5EF4-FFF2-40B4-BE49-F238E27FC236}">
                <a16:creationId xmlns:a16="http://schemas.microsoft.com/office/drawing/2014/main" id="{30FCE73F-3E60-0381-53E8-F73BFF9ADC8B}"/>
              </a:ext>
            </a:extLst>
          </p:cNvPr>
          <p:cNvSpPr txBox="1">
            <a:spLocks/>
          </p:cNvSpPr>
          <p:nvPr/>
        </p:nvSpPr>
        <p:spPr>
          <a:xfrm>
            <a:off x="502763" y="2373764"/>
            <a:ext cx="8798351" cy="1021597"/>
          </a:xfrm>
          <a:prstGeom prst="rect">
            <a:avLst/>
          </a:prstGeom>
          <a:effectLst>
            <a:glow rad="12700">
              <a:schemeClr val="tx1"/>
            </a:glow>
          </a:effectLst>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rtl="0"/>
            <a:r>
              <a:rPr lang="pt-br" sz="4267"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EXPAND OUR REACH</a:t>
            </a:r>
          </a:p>
        </p:txBody>
      </p:sp>
      <p:sp>
        <p:nvSpPr>
          <p:cNvPr id="6" name="Rectangle 5">
            <a:extLst>
              <a:ext uri="{FF2B5EF4-FFF2-40B4-BE49-F238E27FC236}">
                <a16:creationId xmlns:a16="http://schemas.microsoft.com/office/drawing/2014/main" id="{203460CB-51D9-7E11-62DC-080EF34412A7}"/>
              </a:ext>
            </a:extLst>
          </p:cNvPr>
          <p:cNvSpPr/>
          <p:nvPr/>
        </p:nvSpPr>
        <p:spPr>
          <a:xfrm>
            <a:off x="1927658" y="448219"/>
            <a:ext cx="5948559" cy="379656"/>
          </a:xfrm>
          <a:prstGeom prst="rect">
            <a:avLst/>
          </a:prstGeom>
          <a:effectLst/>
        </p:spPr>
        <p:txBody>
          <a:bodyPr wrap="square">
            <a:spAutoFit/>
          </a:bodyPr>
          <a:lstStyle/>
          <a:p>
            <a:pPr algn="ctr" rtl="0"/>
            <a:r>
              <a:rPr lang="pt-br" sz="1867"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ACTION PLAN PRIORITY 2:</a:t>
            </a:r>
            <a:endParaRPr lang="pt-br" sz="1867"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4271905840"/>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61632E-8D2D-8FE4-76E5-3DFE5866742E}"/>
              </a:ext>
            </a:extLst>
          </p:cNvPr>
          <p:cNvPicPr>
            <a:picLocks noChangeAspect="1"/>
          </p:cNvPicPr>
          <p:nvPr/>
        </p:nvPicPr>
        <p:blipFill rotWithShape="1">
          <a:blip r:embed="rId4"/>
          <a:srcRect t="9425" b="11972"/>
          <a:stretch/>
        </p:blipFill>
        <p:spPr>
          <a:xfrm>
            <a:off x="0" y="0"/>
            <a:ext cx="12194061" cy="6858000"/>
          </a:xfrm>
          <a:prstGeom prst="rect">
            <a:avLst/>
          </a:prstGeom>
        </p:spPr>
      </p:pic>
    </p:spTree>
    <p:custDataLst>
      <p:tags r:id="rId1"/>
    </p:custDataLst>
    <p:extLst>
      <p:ext uri="{BB962C8B-B14F-4D97-AF65-F5344CB8AC3E}">
        <p14:creationId xmlns:p14="http://schemas.microsoft.com/office/powerpoint/2010/main" val="3980423123"/>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colorful circles&#10;&#10;Description automatically generated with low confidence">
            <a:extLst>
              <a:ext uri="{FF2B5EF4-FFF2-40B4-BE49-F238E27FC236}">
                <a16:creationId xmlns:a16="http://schemas.microsoft.com/office/drawing/2014/main" id="{CE778009-400D-C133-7A10-17A395FF23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5" name="Subtitle 2">
            <a:extLst>
              <a:ext uri="{FF2B5EF4-FFF2-40B4-BE49-F238E27FC236}">
                <a16:creationId xmlns:a16="http://schemas.microsoft.com/office/drawing/2014/main" id="{121B46A3-AB95-6B16-65E8-84C732E836A3}"/>
              </a:ext>
            </a:extLst>
          </p:cNvPr>
          <p:cNvSpPr txBox="1">
            <a:spLocks/>
          </p:cNvSpPr>
          <p:nvPr/>
        </p:nvSpPr>
        <p:spPr>
          <a:xfrm>
            <a:off x="1" y="2326196"/>
            <a:ext cx="12191999" cy="1903680"/>
          </a:xfrm>
          <a:prstGeom prst="rect">
            <a:avLst/>
          </a:prstGeom>
          <a:effectLst>
            <a:glow rad="12700">
              <a:schemeClr val="tx1"/>
            </a:glow>
          </a:effectLst>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spcBef>
                <a:spcPts val="0"/>
              </a:spcBef>
            </a:pPr>
            <a:r>
              <a:rPr lang="pt-br" sz="4267"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Together, let’s build connections and opportunities that will allow people who </a:t>
            </a:r>
          </a:p>
          <a:p>
            <a:pPr>
              <a:spcBef>
                <a:spcPts val="0"/>
              </a:spcBef>
            </a:pPr>
            <a:r>
              <a:rPr lang="pt-br" sz="4267" b="1"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share</a:t>
            </a:r>
            <a:r>
              <a:rPr lang="pt-br" sz="4267"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4267" b="1"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our</a:t>
            </a:r>
            <a:r>
              <a:rPr lang="pt-br" sz="4267"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drive </a:t>
            </a:r>
            <a:r>
              <a:rPr lang="pt-br" sz="4267" b="1"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to</a:t>
            </a:r>
            <a:r>
              <a:rPr lang="pt-br" sz="4267"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do </a:t>
            </a:r>
            <a:r>
              <a:rPr lang="pt-br" sz="4267" b="1"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the</a:t>
            </a:r>
            <a:r>
              <a:rPr lang="pt-br" sz="4267"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4267" b="1"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same</a:t>
            </a:r>
            <a:r>
              <a:rPr lang="pt-br" sz="4267"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a:t>
            </a:r>
          </a:p>
        </p:txBody>
      </p:sp>
    </p:spTree>
    <p:custDataLst>
      <p:tags r:id="rId1"/>
    </p:custDataLst>
    <p:extLst>
      <p:ext uri="{BB962C8B-B14F-4D97-AF65-F5344CB8AC3E}">
        <p14:creationId xmlns:p14="http://schemas.microsoft.com/office/powerpoint/2010/main" val="3527498690"/>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ipart&#10;&#10;Description automatically generated">
            <a:extLst>
              <a:ext uri="{FF2B5EF4-FFF2-40B4-BE49-F238E27FC236}">
                <a16:creationId xmlns:a16="http://schemas.microsoft.com/office/drawing/2014/main" id="{A5651AC3-D15E-79B2-7ED6-BFFE5B0572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5" name="Subtitle 2">
            <a:extLst>
              <a:ext uri="{FF2B5EF4-FFF2-40B4-BE49-F238E27FC236}">
                <a16:creationId xmlns:a16="http://schemas.microsoft.com/office/drawing/2014/main" id="{B56C864B-09BF-7BEF-D490-60EBD3A227FF}"/>
              </a:ext>
            </a:extLst>
          </p:cNvPr>
          <p:cNvSpPr txBox="1">
            <a:spLocks/>
          </p:cNvSpPr>
          <p:nvPr/>
        </p:nvSpPr>
        <p:spPr>
          <a:xfrm>
            <a:off x="441112" y="2373764"/>
            <a:ext cx="8892541" cy="1021597"/>
          </a:xfrm>
          <a:prstGeom prst="rect">
            <a:avLst/>
          </a:prstGeom>
          <a:effectLst>
            <a:glow rad="12700">
              <a:schemeClr val="tx1"/>
            </a:glow>
          </a:effectLst>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rtl="0"/>
            <a:r>
              <a:rPr lang="pt-br" sz="4267"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ENHANCE PARTICIPANT </a:t>
            </a:r>
            <a:br>
              <a:rPr lang="pt-BR" sz="4267"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br>
            <a:r>
              <a:rPr lang="pt-br" sz="4267"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ENGAGEMENT</a:t>
            </a:r>
          </a:p>
        </p:txBody>
      </p:sp>
      <p:sp>
        <p:nvSpPr>
          <p:cNvPr id="6" name="Rectangle 5">
            <a:extLst>
              <a:ext uri="{FF2B5EF4-FFF2-40B4-BE49-F238E27FC236}">
                <a16:creationId xmlns:a16="http://schemas.microsoft.com/office/drawing/2014/main" id="{EE3551FD-BBE2-6F2B-7C0A-35E44495F426}"/>
              </a:ext>
            </a:extLst>
          </p:cNvPr>
          <p:cNvSpPr/>
          <p:nvPr/>
        </p:nvSpPr>
        <p:spPr>
          <a:xfrm>
            <a:off x="1913103" y="448219"/>
            <a:ext cx="5948559" cy="379656"/>
          </a:xfrm>
          <a:prstGeom prst="rect">
            <a:avLst/>
          </a:prstGeom>
          <a:effectLst/>
        </p:spPr>
        <p:txBody>
          <a:bodyPr wrap="square">
            <a:spAutoFit/>
          </a:bodyPr>
          <a:lstStyle/>
          <a:p>
            <a:pPr algn="ctr" rtl="0"/>
            <a:r>
              <a:rPr lang="pt-br" sz="1867"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ACTION PLAN PRIORITY 3:</a:t>
            </a:r>
            <a:endParaRPr lang="pt-br" sz="1867"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523052215"/>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8EDE88D-DDDE-8411-B1C9-2B919802D22C}"/>
              </a:ext>
            </a:extLst>
          </p:cNvPr>
          <p:cNvPicPr>
            <a:picLocks noChangeAspect="1"/>
          </p:cNvPicPr>
          <p:nvPr/>
        </p:nvPicPr>
        <p:blipFill rotWithShape="1">
          <a:blip r:embed="rId4"/>
          <a:srcRect t="9861" b="15023"/>
          <a:stretch/>
        </p:blipFill>
        <p:spPr>
          <a:xfrm>
            <a:off x="0" y="0"/>
            <a:ext cx="12196435" cy="6858000"/>
          </a:xfrm>
          <a:prstGeom prst="rect">
            <a:avLst/>
          </a:prstGeom>
        </p:spPr>
      </p:pic>
      <p:pic>
        <p:nvPicPr>
          <p:cNvPr id="11" name="Google Shape;64;p52">
            <a:extLst>
              <a:ext uri="{FF2B5EF4-FFF2-40B4-BE49-F238E27FC236}">
                <a16:creationId xmlns:a16="http://schemas.microsoft.com/office/drawing/2014/main" id="{79FFB422-B5FC-C4E4-E1F5-1FDE38C33989}"/>
              </a:ext>
            </a:extLst>
          </p:cNvPr>
          <p:cNvPicPr preferRelativeResize="0"/>
          <p:nvPr/>
        </p:nvPicPr>
        <p:blipFill rotWithShape="1">
          <a:blip r:embed="rId5">
            <a:alphaModFix/>
          </a:blip>
          <a:srcRect/>
          <a:stretch/>
        </p:blipFill>
        <p:spPr>
          <a:xfrm>
            <a:off x="10019503" y="5818393"/>
            <a:ext cx="1883773" cy="716364"/>
          </a:xfrm>
          <a:prstGeom prst="rect">
            <a:avLst/>
          </a:prstGeom>
          <a:noFill/>
          <a:ln>
            <a:noFill/>
          </a:ln>
        </p:spPr>
      </p:pic>
    </p:spTree>
    <p:custDataLst>
      <p:tags r:id="rId1"/>
    </p:custDataLst>
    <p:extLst>
      <p:ext uri="{BB962C8B-B14F-4D97-AF65-F5344CB8AC3E}">
        <p14:creationId xmlns:p14="http://schemas.microsoft.com/office/powerpoint/2010/main" val="396465088"/>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CFE8E7-08E8-4C8A-06A1-62BD377ED2B5}"/>
              </a:ext>
            </a:extLst>
          </p:cNvPr>
          <p:cNvPicPr>
            <a:picLocks noChangeAspect="1"/>
          </p:cNvPicPr>
          <p:nvPr/>
        </p:nvPicPr>
        <p:blipFill rotWithShape="1">
          <a:blip r:embed="rId4"/>
          <a:srcRect r="295" b="19831"/>
          <a:stretch/>
        </p:blipFill>
        <p:spPr>
          <a:xfrm>
            <a:off x="0" y="-1"/>
            <a:ext cx="12192000" cy="6858001"/>
          </a:xfrm>
          <a:prstGeom prst="rect">
            <a:avLst/>
          </a:prstGeom>
        </p:spPr>
      </p:pic>
    </p:spTree>
    <p:custDataLst>
      <p:tags r:id="rId1"/>
    </p:custDataLst>
    <p:extLst>
      <p:ext uri="{BB962C8B-B14F-4D97-AF65-F5344CB8AC3E}">
        <p14:creationId xmlns:p14="http://schemas.microsoft.com/office/powerpoint/2010/main" val="1388390031"/>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olorful circles&#10;&#10;Description automatically generated with low confidence">
            <a:extLst>
              <a:ext uri="{FF2B5EF4-FFF2-40B4-BE49-F238E27FC236}">
                <a16:creationId xmlns:a16="http://schemas.microsoft.com/office/drawing/2014/main" id="{786CE016-6F85-B742-1E6D-626DFA72B8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5" name="Subtitle 2">
            <a:extLst>
              <a:ext uri="{FF2B5EF4-FFF2-40B4-BE49-F238E27FC236}">
                <a16:creationId xmlns:a16="http://schemas.microsoft.com/office/drawing/2014/main" id="{3B7075A3-69C4-56B9-29E7-8CB3D74825B6}"/>
              </a:ext>
            </a:extLst>
          </p:cNvPr>
          <p:cNvSpPr txBox="1">
            <a:spLocks/>
          </p:cNvSpPr>
          <p:nvPr/>
        </p:nvSpPr>
        <p:spPr>
          <a:xfrm>
            <a:off x="61845" y="2329797"/>
            <a:ext cx="12191999" cy="2458656"/>
          </a:xfrm>
          <a:prstGeom prst="rect">
            <a:avLst/>
          </a:prstGeom>
          <a:effectLst>
            <a:glow rad="12700">
              <a:schemeClr val="tx1"/>
            </a:glow>
          </a:effectLst>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spcBef>
                <a:spcPts val="0"/>
              </a:spcBef>
            </a:pPr>
            <a:r>
              <a:rPr lang="pt-br" sz="4267"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Together, let’s recommit to </a:t>
            </a:r>
            <a:br>
              <a:rPr lang="pt-BR" sz="4267"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br>
            <a:r>
              <a:rPr lang="pt-br" sz="4267"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putting the needs, expectations, </a:t>
            </a:r>
            <a:br>
              <a:rPr lang="pt-BR" sz="4267"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br>
            <a:r>
              <a:rPr lang="pt-br" sz="4267"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and growth of our participants </a:t>
            </a:r>
            <a:br>
              <a:rPr lang="pt-BR" sz="4267"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br>
            <a:r>
              <a:rPr lang="pt-br" sz="4267"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at the center of all we do.</a:t>
            </a:r>
          </a:p>
        </p:txBody>
      </p:sp>
    </p:spTree>
    <p:custDataLst>
      <p:tags r:id="rId1"/>
    </p:custDataLst>
    <p:extLst>
      <p:ext uri="{BB962C8B-B14F-4D97-AF65-F5344CB8AC3E}">
        <p14:creationId xmlns:p14="http://schemas.microsoft.com/office/powerpoint/2010/main" val="1965112838"/>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ircle&#10;&#10;Description automatically generated">
            <a:extLst>
              <a:ext uri="{FF2B5EF4-FFF2-40B4-BE49-F238E27FC236}">
                <a16:creationId xmlns:a16="http://schemas.microsoft.com/office/drawing/2014/main" id="{7CB3A12E-CB3F-47FB-A0E6-E4B30D97B4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5" name="Subtitle 2">
            <a:extLst>
              <a:ext uri="{FF2B5EF4-FFF2-40B4-BE49-F238E27FC236}">
                <a16:creationId xmlns:a16="http://schemas.microsoft.com/office/drawing/2014/main" id="{7C16BA13-7566-5354-42B5-1D160D634DB1}"/>
              </a:ext>
            </a:extLst>
          </p:cNvPr>
          <p:cNvSpPr txBox="1">
            <a:spLocks/>
          </p:cNvSpPr>
          <p:nvPr/>
        </p:nvSpPr>
        <p:spPr>
          <a:xfrm>
            <a:off x="447039" y="2407403"/>
            <a:ext cx="8913708" cy="1399211"/>
          </a:xfrm>
          <a:prstGeom prst="rect">
            <a:avLst/>
          </a:prstGeom>
          <a:effectLst>
            <a:glow rad="12700">
              <a:schemeClr val="tx1"/>
            </a:glow>
          </a:effectLst>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rtl="0"/>
            <a:r>
              <a:rPr lang="pt-br" sz="4267"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INCREASE OUR ABILITY </a:t>
            </a:r>
            <a:endParaRPr lang="pt-BR" sz="4267"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endParaRPr>
          </a:p>
          <a:p>
            <a:pPr rtl="0"/>
            <a:r>
              <a:rPr lang="pt-br" sz="4267" b="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TO ADAPT</a:t>
            </a:r>
            <a:endParaRPr lang="pt-br" sz="4267"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endParaRPr>
          </a:p>
        </p:txBody>
      </p:sp>
      <p:sp>
        <p:nvSpPr>
          <p:cNvPr id="6" name="Rectangle 5">
            <a:extLst>
              <a:ext uri="{FF2B5EF4-FFF2-40B4-BE49-F238E27FC236}">
                <a16:creationId xmlns:a16="http://schemas.microsoft.com/office/drawing/2014/main" id="{12F5FB18-3842-717E-6B80-C2D1F77A7E90}"/>
              </a:ext>
            </a:extLst>
          </p:cNvPr>
          <p:cNvSpPr/>
          <p:nvPr/>
        </p:nvSpPr>
        <p:spPr>
          <a:xfrm>
            <a:off x="1929613" y="465037"/>
            <a:ext cx="5948559" cy="379656"/>
          </a:xfrm>
          <a:prstGeom prst="rect">
            <a:avLst/>
          </a:prstGeom>
          <a:effectLst/>
        </p:spPr>
        <p:txBody>
          <a:bodyPr wrap="square">
            <a:spAutoFit/>
          </a:bodyPr>
          <a:lstStyle/>
          <a:p>
            <a:pPr algn="ctr" rtl="0"/>
            <a:r>
              <a:rPr lang="pt-br" sz="1867" b="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ACTION PLAN PRIORITY 4</a:t>
            </a:r>
            <a:r>
              <a:rPr lang="pt-br" sz="1867"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a:t>
            </a:r>
            <a:endParaRPr lang="pt-br" sz="1867"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299917003"/>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9D4E6E-B1C9-963E-576F-8D26CAEA474E}"/>
              </a:ext>
            </a:extLst>
          </p:cNvPr>
          <p:cNvPicPr>
            <a:picLocks noChangeAspect="1"/>
          </p:cNvPicPr>
          <p:nvPr/>
        </p:nvPicPr>
        <p:blipFill rotWithShape="1">
          <a:blip r:embed="rId4"/>
          <a:srcRect t="12618" b="12617"/>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197559641"/>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 venn diagram&#10;&#10;Description automatically generated">
            <a:extLst>
              <a:ext uri="{FF2B5EF4-FFF2-40B4-BE49-F238E27FC236}">
                <a16:creationId xmlns:a16="http://schemas.microsoft.com/office/drawing/2014/main" id="{27DBBF9B-4C37-A22E-426D-62266359B6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5" name="Subtitle 2">
            <a:extLst>
              <a:ext uri="{FF2B5EF4-FFF2-40B4-BE49-F238E27FC236}">
                <a16:creationId xmlns:a16="http://schemas.microsoft.com/office/drawing/2014/main" id="{F1B5FA5F-08B8-E747-33C4-E90B7A5B0EF8}"/>
              </a:ext>
            </a:extLst>
          </p:cNvPr>
          <p:cNvSpPr txBox="1">
            <a:spLocks/>
          </p:cNvSpPr>
          <p:nvPr/>
        </p:nvSpPr>
        <p:spPr>
          <a:xfrm>
            <a:off x="1" y="2614295"/>
            <a:ext cx="12191999" cy="1903680"/>
          </a:xfrm>
          <a:prstGeom prst="rect">
            <a:avLst/>
          </a:prstGeom>
          <a:effectLst>
            <a:glow rad="12700">
              <a:schemeClr val="tx1"/>
            </a:glow>
          </a:effectLst>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spcBef>
                <a:spcPts val="0"/>
              </a:spcBef>
            </a:pPr>
            <a:r>
              <a:rPr lang="pt-br" sz="4267"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Together, let’s stay true to ourselves </a:t>
            </a:r>
            <a:br>
              <a:rPr lang="pt-BR" sz="4267"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br>
            <a:r>
              <a:rPr lang="pt-br" sz="4267"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and stay ahead of change </a:t>
            </a:r>
            <a:br>
              <a:rPr lang="pt-BR" sz="4267"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br>
            <a:r>
              <a:rPr lang="pt-br" sz="4267"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in our next 118 years.</a:t>
            </a:r>
          </a:p>
        </p:txBody>
      </p:sp>
    </p:spTree>
    <p:custDataLst>
      <p:tags r:id="rId1"/>
    </p:custDataLst>
    <p:extLst>
      <p:ext uri="{BB962C8B-B14F-4D97-AF65-F5344CB8AC3E}">
        <p14:creationId xmlns:p14="http://schemas.microsoft.com/office/powerpoint/2010/main" val="202280441"/>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A14887-40B0-88C9-0553-D51DF0A381E1}"/>
              </a:ext>
            </a:extLst>
          </p:cNvPr>
          <p:cNvSpPr>
            <a:spLocks noGrp="1"/>
          </p:cNvSpPr>
          <p:nvPr>
            <p:ph type="body" sz="quarter" idx="14"/>
          </p:nvPr>
        </p:nvSpPr>
        <p:spPr>
          <a:xfrm>
            <a:off x="520906" y="4060865"/>
            <a:ext cx="4978400" cy="1135062"/>
          </a:xfrm>
        </p:spPr>
        <p:txBody>
          <a:bodyPr/>
          <a:lstStyle/>
          <a:p>
            <a:pPr algn="ctr"/>
            <a:r>
              <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panose="020B0606020202030204" pitchFamily="34" charset="0"/>
                <a:sym typeface="Arial"/>
              </a:rPr>
              <a:t>WE NEED TO GROW!</a:t>
            </a:r>
          </a:p>
          <a:p>
            <a:pPr algn="ctr"/>
            <a:endPar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panose="020B0606020202030204" pitchFamily="34" charset="0"/>
              <a:sym typeface="Arial"/>
            </a:endParaRPr>
          </a:p>
          <a:p>
            <a:pPr algn="ctr"/>
            <a:r>
              <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panose="020B0606020202030204" pitchFamily="34" charset="0"/>
                <a:sym typeface="Arial"/>
              </a:rPr>
              <a:t>ONLY THREE WAYS</a:t>
            </a:r>
            <a:br>
              <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panose="020B0606020202030204" pitchFamily="34" charset="0"/>
                <a:sym typeface="Arial"/>
              </a:rPr>
            </a:br>
            <a:r>
              <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panose="020B0606020202030204" pitchFamily="34" charset="0"/>
                <a:sym typeface="Arial"/>
              </a:rPr>
              <a:t>TO </a:t>
            </a:r>
            <a:r>
              <a:rPr lang="en-US" cap="none" dirty="0">
                <a:solidFill>
                  <a:srgbClr val="FFFFFF"/>
                </a:solidFill>
                <a:effectLst>
                  <a:outerShdw blurRad="38100" dist="38100" dir="2700000" algn="tl">
                    <a:srgbClr val="000000">
                      <a:alpha val="43137"/>
                    </a:srgbClr>
                  </a:outerShdw>
                </a:effectLst>
                <a:latin typeface="Arial Narrow" panose="020B0606020202030204" pitchFamily="34" charset="0"/>
              </a:rPr>
              <a:t>DO IT:</a:t>
            </a:r>
            <a:endParaRPr kumimoji="0" lang="en-US" sz="11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Narrow" panose="020B0606020202030204" pitchFamily="34" charset="0"/>
              <a:sym typeface="Arial"/>
            </a:endParaRPr>
          </a:p>
          <a:p>
            <a:endParaRPr lang="en-US" dirty="0"/>
          </a:p>
        </p:txBody>
      </p:sp>
      <p:sp>
        <p:nvSpPr>
          <p:cNvPr id="5" name="Slide Number Placeholder 4">
            <a:extLst>
              <a:ext uri="{FF2B5EF4-FFF2-40B4-BE49-F238E27FC236}">
                <a16:creationId xmlns:a16="http://schemas.microsoft.com/office/drawing/2014/main" id="{0B8E6F48-9CDB-C67E-E6A7-F74C189033B6}"/>
              </a:ext>
            </a:extLst>
          </p:cNvPr>
          <p:cNvSpPr>
            <a:spLocks noGrp="1"/>
          </p:cNvSpPr>
          <p:nvPr>
            <p:ph type="sldNum" sz="quarter" idx="15"/>
          </p:nvPr>
        </p:nvSpPr>
        <p:spPr/>
        <p:txBody>
          <a:bodyPr/>
          <a:lstStyle/>
          <a:p>
            <a:fld id="{97A94E25-127B-4C48-AF96-44BA7B823777}" type="slidenum">
              <a:rPr lang="en-US" smtClean="0"/>
              <a:pPr/>
              <a:t>3</a:t>
            </a:fld>
            <a:endParaRPr lang="en-US" dirty="0"/>
          </a:p>
        </p:txBody>
      </p:sp>
      <p:sp>
        <p:nvSpPr>
          <p:cNvPr id="6" name="Google Shape;356;p9">
            <a:extLst>
              <a:ext uri="{FF2B5EF4-FFF2-40B4-BE49-F238E27FC236}">
                <a16:creationId xmlns:a16="http://schemas.microsoft.com/office/drawing/2014/main" id="{99841AD0-234E-B245-F909-E09FBE0E0BDA}"/>
              </a:ext>
            </a:extLst>
          </p:cNvPr>
          <p:cNvSpPr/>
          <p:nvPr/>
        </p:nvSpPr>
        <p:spPr>
          <a:xfrm>
            <a:off x="6517653" y="2726715"/>
            <a:ext cx="2860204" cy="2860204"/>
          </a:xfrm>
          <a:prstGeom prst="ellipse">
            <a:avLst/>
          </a:prstGeom>
          <a:solidFill>
            <a:srgbClr val="FFC000">
              <a:alpha val="49803"/>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Google Shape;357;p9">
            <a:extLst>
              <a:ext uri="{FF2B5EF4-FFF2-40B4-BE49-F238E27FC236}">
                <a16:creationId xmlns:a16="http://schemas.microsoft.com/office/drawing/2014/main" id="{ACD1FE3B-D4C7-107F-8423-50CEFC0CF611}"/>
              </a:ext>
            </a:extLst>
          </p:cNvPr>
          <p:cNvSpPr txBox="1"/>
          <p:nvPr/>
        </p:nvSpPr>
        <p:spPr>
          <a:xfrm>
            <a:off x="6899014" y="3341304"/>
            <a:ext cx="2097483" cy="1287092"/>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100"/>
              <a:buFont typeface="Arial"/>
              <a:buNone/>
              <a:tabLst/>
              <a:defRPr/>
            </a:pPr>
            <a:r>
              <a:rPr kumimoji="0" lang="en-US" sz="2100" b="1" i="0" u="none" strike="noStrike" kern="0" cap="none" spc="0" normalizeH="0" baseline="0" noProof="0" dirty="0">
                <a:ln>
                  <a:noFill/>
                </a:ln>
                <a:solidFill>
                  <a:srgbClr val="FFFFFF"/>
                </a:solidFill>
                <a:effectLst/>
                <a:uLnTx/>
                <a:uFillTx/>
                <a:latin typeface="Arial"/>
                <a:ea typeface="Arial"/>
                <a:cs typeface="Arial"/>
                <a:sym typeface="Arial"/>
              </a:rPr>
              <a:t>3.</a:t>
            </a:r>
            <a:br>
              <a:rPr kumimoji="0" lang="en-US" sz="2100" b="1" i="0" u="none" strike="noStrike" kern="0" cap="none" spc="0" normalizeH="0" baseline="0" noProof="0" dirty="0">
                <a:ln>
                  <a:noFill/>
                </a:ln>
                <a:solidFill>
                  <a:srgbClr val="FFFFFF"/>
                </a:solidFill>
                <a:effectLst/>
                <a:uLnTx/>
                <a:uFillTx/>
                <a:latin typeface="Arial"/>
                <a:ea typeface="Arial"/>
                <a:cs typeface="Arial"/>
                <a:sym typeface="Arial"/>
              </a:rPr>
            </a:br>
            <a:r>
              <a:rPr kumimoji="0" lang="en-US" sz="2100" b="1" i="0" u="none" strike="noStrike" kern="0" cap="none" spc="0" normalizeH="0" baseline="0" noProof="0" dirty="0">
                <a:ln>
                  <a:noFill/>
                </a:ln>
                <a:solidFill>
                  <a:srgbClr val="FFFFFF"/>
                </a:solidFill>
                <a:effectLst/>
                <a:uLnTx/>
                <a:uFillTx/>
                <a:latin typeface="Arial"/>
                <a:cs typeface="Arial"/>
                <a:sym typeface="Arial"/>
              </a:rPr>
              <a:t>FORM</a:t>
            </a:r>
            <a:endParaRPr kumimoji="0" lang="en-US" sz="2100" b="1"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FFFFFF"/>
              </a:buClr>
              <a:buSzPts val="2100"/>
              <a:buFont typeface="Arial"/>
              <a:buNone/>
              <a:tabLst/>
              <a:defRPr/>
            </a:pPr>
            <a:r>
              <a:rPr kumimoji="0" lang="en-US" sz="2100" b="1" i="0" u="none" strike="noStrike" kern="0" cap="none" spc="0" normalizeH="0" baseline="0" noProof="0" dirty="0">
                <a:ln>
                  <a:noFill/>
                </a:ln>
                <a:solidFill>
                  <a:srgbClr val="FFFFFF"/>
                </a:solidFill>
                <a:effectLst/>
                <a:uLnTx/>
                <a:uFillTx/>
                <a:latin typeface="Arial"/>
                <a:ea typeface="Arial"/>
                <a:cs typeface="Arial"/>
                <a:sym typeface="Arial"/>
              </a:rPr>
              <a:t>NEW CLUBS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Google Shape;358;p9">
            <a:extLst>
              <a:ext uri="{FF2B5EF4-FFF2-40B4-BE49-F238E27FC236}">
                <a16:creationId xmlns:a16="http://schemas.microsoft.com/office/drawing/2014/main" id="{358F998E-C094-14A6-862C-2EDB65737D7C}"/>
              </a:ext>
            </a:extLst>
          </p:cNvPr>
          <p:cNvSpPr/>
          <p:nvPr/>
        </p:nvSpPr>
        <p:spPr>
          <a:xfrm>
            <a:off x="8843610" y="2726715"/>
            <a:ext cx="2912489" cy="2860204"/>
          </a:xfrm>
          <a:prstGeom prst="ellipse">
            <a:avLst/>
          </a:prstGeom>
          <a:solidFill>
            <a:srgbClr val="0070C0">
              <a:alpha val="49803"/>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chemeClr val="bg1"/>
              </a:solidFill>
              <a:effectLst/>
              <a:uLnTx/>
              <a:uFillTx/>
              <a:latin typeface="Arial"/>
              <a:cs typeface="Arial"/>
              <a:sym typeface="Arial"/>
            </a:endParaRPr>
          </a:p>
        </p:txBody>
      </p:sp>
      <p:sp>
        <p:nvSpPr>
          <p:cNvPr id="9" name="Google Shape;360;p9">
            <a:extLst>
              <a:ext uri="{FF2B5EF4-FFF2-40B4-BE49-F238E27FC236}">
                <a16:creationId xmlns:a16="http://schemas.microsoft.com/office/drawing/2014/main" id="{13264B28-3019-FD26-A8AC-5967411E6EEA}"/>
              </a:ext>
            </a:extLst>
          </p:cNvPr>
          <p:cNvSpPr/>
          <p:nvPr/>
        </p:nvSpPr>
        <p:spPr>
          <a:xfrm>
            <a:off x="7797637" y="712168"/>
            <a:ext cx="2860204" cy="2860203"/>
          </a:xfrm>
          <a:prstGeom prst="ellipse">
            <a:avLst/>
          </a:prstGeom>
          <a:solidFill>
            <a:srgbClr val="FF0000">
              <a:alpha val="49803"/>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 name="Google Shape;361;p9">
            <a:extLst>
              <a:ext uri="{FF2B5EF4-FFF2-40B4-BE49-F238E27FC236}">
                <a16:creationId xmlns:a16="http://schemas.microsoft.com/office/drawing/2014/main" id="{61173F91-DE38-757F-9A3E-143BA9A9CCC9}"/>
              </a:ext>
            </a:extLst>
          </p:cNvPr>
          <p:cNvSpPr txBox="1"/>
          <p:nvPr/>
        </p:nvSpPr>
        <p:spPr>
          <a:xfrm>
            <a:off x="9469182" y="3354490"/>
            <a:ext cx="1661344" cy="1473046"/>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100"/>
              <a:buFont typeface="Arial"/>
              <a:buNone/>
              <a:tabLst/>
              <a:defRPr/>
            </a:pPr>
            <a:r>
              <a:rPr kumimoji="0" lang="en-US" sz="2100" b="1" i="0" u="none" strike="noStrike" kern="0" cap="none" spc="0" normalizeH="0" baseline="0" noProof="0" dirty="0">
                <a:ln>
                  <a:noFill/>
                </a:ln>
                <a:solidFill>
                  <a:srgbClr val="FFFFFF"/>
                </a:solidFill>
                <a:effectLst/>
                <a:uLnTx/>
                <a:uFillTx/>
                <a:latin typeface="Arial"/>
                <a:cs typeface="Arial"/>
                <a:sym typeface="Arial"/>
              </a:rPr>
              <a:t>2.</a:t>
            </a:r>
            <a:br>
              <a:rPr kumimoji="0" lang="en-US" sz="2100" b="1" i="0" u="none" strike="noStrike" kern="0" cap="none" spc="0" normalizeH="0" baseline="0" noProof="0" dirty="0">
                <a:ln>
                  <a:noFill/>
                </a:ln>
                <a:solidFill>
                  <a:srgbClr val="FFFFFF"/>
                </a:solidFill>
                <a:effectLst/>
                <a:uLnTx/>
                <a:uFillTx/>
                <a:latin typeface="Arial"/>
                <a:cs typeface="Arial"/>
                <a:sym typeface="Arial"/>
              </a:rPr>
            </a:br>
            <a:r>
              <a:rPr kumimoji="0" lang="en-US" sz="2100" b="1" i="0" u="none" strike="noStrike" kern="0" cap="none" spc="0" normalizeH="0" baseline="0" noProof="0" dirty="0">
                <a:ln>
                  <a:noFill/>
                </a:ln>
                <a:solidFill>
                  <a:srgbClr val="FFFFFF"/>
                </a:solidFill>
                <a:effectLst/>
                <a:uLnTx/>
                <a:uFillTx/>
                <a:latin typeface="Arial"/>
                <a:cs typeface="Arial"/>
                <a:sym typeface="Arial"/>
              </a:rPr>
              <a:t>ENGAGE CURRENT</a:t>
            </a:r>
          </a:p>
          <a:p>
            <a:pPr marL="0" marR="0" lvl="0" indent="0" algn="ctr" defTabSz="914400" rtl="0" eaLnBrk="1" fontAlgn="auto" latinLnBrk="0" hangingPunct="1">
              <a:lnSpc>
                <a:spcPct val="90000"/>
              </a:lnSpc>
              <a:spcBef>
                <a:spcPts val="0"/>
              </a:spcBef>
              <a:spcAft>
                <a:spcPts val="0"/>
              </a:spcAft>
              <a:buClr>
                <a:srgbClr val="FFFFFF"/>
              </a:buClr>
              <a:buSzPts val="2100"/>
              <a:buFont typeface="Arial"/>
              <a:buNone/>
              <a:tabLst/>
              <a:defRPr/>
            </a:pPr>
            <a:r>
              <a:rPr kumimoji="0" lang="en-US" sz="2100" b="1" i="0" u="none" strike="noStrike" kern="0" cap="none" spc="0" normalizeH="0" baseline="0" noProof="0" dirty="0">
                <a:ln>
                  <a:noFill/>
                </a:ln>
                <a:solidFill>
                  <a:srgbClr val="FFFFFF"/>
                </a:solidFill>
                <a:effectLst/>
                <a:uLnTx/>
                <a:uFillTx/>
                <a:latin typeface="Arial"/>
                <a:cs typeface="Arial"/>
                <a:sym typeface="Arial"/>
              </a:rPr>
              <a:t>MEMBERS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 name="Google Shape;359;p9">
            <a:extLst>
              <a:ext uri="{FF2B5EF4-FFF2-40B4-BE49-F238E27FC236}">
                <a16:creationId xmlns:a16="http://schemas.microsoft.com/office/drawing/2014/main" id="{476800D4-B04F-8F79-E011-331A3BE0CF2E}"/>
              </a:ext>
            </a:extLst>
          </p:cNvPr>
          <p:cNvSpPr txBox="1"/>
          <p:nvPr/>
        </p:nvSpPr>
        <p:spPr>
          <a:xfrm>
            <a:off x="8260178" y="1231741"/>
            <a:ext cx="1935121" cy="1573112"/>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200"/>
              <a:buFont typeface="Arial"/>
              <a:buNone/>
              <a:tabLst/>
              <a:defRPr/>
            </a:pPr>
            <a:r>
              <a:rPr kumimoji="0" lang="en-US" sz="2200" b="1" i="0" u="none" strike="noStrike" kern="0" cap="none" spc="0" normalizeH="0" baseline="0" noProof="0" dirty="0">
                <a:ln>
                  <a:noFill/>
                </a:ln>
                <a:solidFill>
                  <a:srgbClr val="FFFFFF"/>
                </a:solidFill>
                <a:effectLst/>
                <a:uLnTx/>
                <a:uFillTx/>
                <a:latin typeface="Arial"/>
                <a:ea typeface="Arial"/>
                <a:cs typeface="Arial"/>
                <a:sym typeface="Arial"/>
              </a:rPr>
              <a:t>1.</a:t>
            </a:r>
          </a:p>
          <a:p>
            <a:pPr marL="0" marR="0" lvl="0" indent="0" algn="ctr" defTabSz="914400" rtl="0" eaLnBrk="1" fontAlgn="auto" latinLnBrk="0" hangingPunct="1">
              <a:lnSpc>
                <a:spcPct val="90000"/>
              </a:lnSpc>
              <a:spcBef>
                <a:spcPts val="0"/>
              </a:spcBef>
              <a:spcAft>
                <a:spcPts val="0"/>
              </a:spcAft>
              <a:buClr>
                <a:srgbClr val="FFFFFF"/>
              </a:buClr>
              <a:buSzPts val="2200"/>
              <a:buFont typeface="Arial"/>
              <a:buNone/>
              <a:tabLst/>
              <a:defRPr/>
            </a:pPr>
            <a:r>
              <a:rPr kumimoji="0" lang="en-US" sz="2100" b="1" i="0" u="none" strike="noStrike" kern="0" cap="none" spc="0" normalizeH="0" baseline="0" noProof="0" dirty="0">
                <a:ln>
                  <a:noFill/>
                </a:ln>
                <a:solidFill>
                  <a:srgbClr val="FFFFFF"/>
                </a:solidFill>
                <a:effectLst/>
                <a:uLnTx/>
                <a:uFillTx/>
                <a:latin typeface="Arial"/>
                <a:ea typeface="Arial"/>
                <a:cs typeface="Arial"/>
                <a:sym typeface="Arial"/>
              </a:rPr>
              <a:t>ATTRACT</a:t>
            </a:r>
          </a:p>
          <a:p>
            <a:pPr marL="0" marR="0" lvl="0" indent="0" algn="ctr" defTabSz="914400" rtl="0" eaLnBrk="1" fontAlgn="auto" latinLnBrk="0" hangingPunct="1">
              <a:lnSpc>
                <a:spcPct val="90000"/>
              </a:lnSpc>
              <a:spcBef>
                <a:spcPts val="0"/>
              </a:spcBef>
              <a:spcAft>
                <a:spcPts val="0"/>
              </a:spcAft>
              <a:buClr>
                <a:srgbClr val="FFFFFF"/>
              </a:buClr>
              <a:buSzPts val="2200"/>
              <a:buFont typeface="Arial"/>
              <a:buNone/>
              <a:tabLst/>
              <a:defRPr/>
            </a:pPr>
            <a:r>
              <a:rPr kumimoji="0" lang="en-US" sz="2100" b="1" i="0" u="none" strike="noStrike" kern="0" cap="none" spc="0" normalizeH="0" baseline="0" noProof="0" dirty="0">
                <a:ln>
                  <a:noFill/>
                </a:ln>
                <a:solidFill>
                  <a:srgbClr val="FFFFFF"/>
                </a:solidFill>
                <a:effectLst/>
                <a:uLnTx/>
                <a:uFillTx/>
                <a:latin typeface="Arial"/>
                <a:cs typeface="Arial"/>
                <a:sym typeface="Arial"/>
              </a:rPr>
              <a:t>NEW</a:t>
            </a:r>
            <a:br>
              <a:rPr kumimoji="0" lang="en-US" sz="2200" b="1" i="0" u="none" strike="noStrike" kern="0" cap="none" spc="0" normalizeH="0" baseline="0" noProof="0" dirty="0">
                <a:ln>
                  <a:noFill/>
                </a:ln>
                <a:solidFill>
                  <a:srgbClr val="FFFFFF"/>
                </a:solidFill>
                <a:effectLst/>
                <a:uLnTx/>
                <a:uFillTx/>
                <a:latin typeface="Arial"/>
                <a:ea typeface="Arial"/>
                <a:cs typeface="Arial"/>
                <a:sym typeface="Arial"/>
              </a:rPr>
            </a:br>
            <a:r>
              <a:rPr kumimoji="0" lang="en-US" sz="2200" b="1" i="0" u="none" strike="noStrike" kern="0" cap="none" spc="0" normalizeH="0" baseline="0" noProof="0" dirty="0">
                <a:ln>
                  <a:noFill/>
                </a:ln>
                <a:solidFill>
                  <a:srgbClr val="FFFFFF"/>
                </a:solidFill>
                <a:effectLst/>
                <a:uLnTx/>
                <a:uFillTx/>
                <a:latin typeface="Arial"/>
                <a:ea typeface="Arial"/>
                <a:cs typeface="Arial"/>
                <a:sym typeface="Arial"/>
              </a:rPr>
              <a:t>MEMBERS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Google Shape;64;p52">
            <a:extLst>
              <a:ext uri="{FF2B5EF4-FFF2-40B4-BE49-F238E27FC236}">
                <a16:creationId xmlns:a16="http://schemas.microsoft.com/office/drawing/2014/main" id="{C1EB4DA6-17F0-112B-B55F-62D3E63390B4}"/>
              </a:ext>
            </a:extLst>
          </p:cNvPr>
          <p:cNvPicPr preferRelativeResize="0"/>
          <p:nvPr/>
        </p:nvPicPr>
        <p:blipFill rotWithShape="1">
          <a:blip r:embed="rId3">
            <a:alphaModFix/>
          </a:blip>
          <a:srcRect/>
          <a:stretch/>
        </p:blipFill>
        <p:spPr>
          <a:xfrm>
            <a:off x="10019503" y="5818393"/>
            <a:ext cx="1883773" cy="716364"/>
          </a:xfrm>
          <a:prstGeom prst="rect">
            <a:avLst/>
          </a:prstGeom>
          <a:noFill/>
          <a:ln>
            <a:noFill/>
          </a:ln>
        </p:spPr>
      </p:pic>
    </p:spTree>
    <p:extLst>
      <p:ext uri="{BB962C8B-B14F-4D97-AF65-F5344CB8AC3E}">
        <p14:creationId xmlns:p14="http://schemas.microsoft.com/office/powerpoint/2010/main" val="59486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59E168-1160-8540-1F9F-F88A1722CB1B}"/>
              </a:ext>
            </a:extLst>
          </p:cNvPr>
          <p:cNvSpPr>
            <a:spLocks noGrp="1"/>
          </p:cNvSpPr>
          <p:nvPr>
            <p:ph type="sldNum" sz="quarter" idx="12"/>
          </p:nvPr>
        </p:nvSpPr>
        <p:spPr/>
        <p:txBody>
          <a:bodyPr/>
          <a:lstStyle/>
          <a:p>
            <a:pPr defTabSz="685800">
              <a:defRPr/>
            </a:pPr>
            <a:fld id="{97A94E25-127B-4C48-AF96-44BA7B823777}" type="slidenum">
              <a:rPr lang="en-US" sz="900">
                <a:solidFill>
                  <a:prstClr val="white"/>
                </a:solidFill>
              </a:rPr>
              <a:pPr defTabSz="685800">
                <a:defRPr/>
              </a:pPr>
              <a:t>30</a:t>
            </a:fld>
            <a:endParaRPr lang="en-US" sz="900" dirty="0">
              <a:solidFill>
                <a:prstClr val="white"/>
              </a:solidFill>
            </a:endParaRPr>
          </a:p>
        </p:txBody>
      </p:sp>
      <p:pic>
        <p:nvPicPr>
          <p:cNvPr id="3" name="Picture 2">
            <a:extLst>
              <a:ext uri="{FF2B5EF4-FFF2-40B4-BE49-F238E27FC236}">
                <a16:creationId xmlns:a16="http://schemas.microsoft.com/office/drawing/2014/main" id="{3CE0D887-FEC5-92AB-A4B1-C14B0B84CB62}"/>
              </a:ext>
            </a:extLst>
          </p:cNvPr>
          <p:cNvPicPr>
            <a:picLocks noChangeAspect="1"/>
          </p:cNvPicPr>
          <p:nvPr/>
        </p:nvPicPr>
        <p:blipFill rotWithShape="1">
          <a:blip r:embed="rId2">
            <a:extLst>
              <a:ext uri="{28A0092B-C50C-407E-A947-70E740481C1C}">
                <a14:useLocalDpi xmlns:a14="http://schemas.microsoft.com/office/drawing/2010/main" val="0"/>
              </a:ext>
            </a:extLst>
          </a:blip>
          <a:srcRect l="29179" r="7331"/>
          <a:stretch/>
        </p:blipFill>
        <p:spPr>
          <a:xfrm>
            <a:off x="6096000" y="15174"/>
            <a:ext cx="6096000" cy="6858000"/>
          </a:xfrm>
          <a:prstGeom prst="rect">
            <a:avLst/>
          </a:prstGeom>
          <a:ln>
            <a:solidFill>
              <a:schemeClr val="tx1"/>
            </a:solidFill>
          </a:ln>
        </p:spPr>
      </p:pic>
      <p:sp>
        <p:nvSpPr>
          <p:cNvPr id="4" name="TextBox 3">
            <a:extLst>
              <a:ext uri="{FF2B5EF4-FFF2-40B4-BE49-F238E27FC236}">
                <a16:creationId xmlns:a16="http://schemas.microsoft.com/office/drawing/2014/main" id="{C0FCEE1E-3585-1270-E165-70460468AC97}"/>
              </a:ext>
            </a:extLst>
          </p:cNvPr>
          <p:cNvSpPr txBox="1"/>
          <p:nvPr/>
        </p:nvSpPr>
        <p:spPr>
          <a:xfrm>
            <a:off x="30591" y="2098677"/>
            <a:ext cx="6096000" cy="2690993"/>
          </a:xfrm>
          <a:prstGeom prst="rect">
            <a:avLst/>
          </a:prstGeom>
          <a:noFill/>
        </p:spPr>
        <p:txBody>
          <a:bodyPr wrap="square">
            <a:spAutoFit/>
          </a:bodyPr>
          <a:lstStyle/>
          <a:p>
            <a:pPr defTabSz="685800">
              <a:defRPr/>
            </a:pPr>
            <a:r>
              <a:rPr lang="en-US" sz="2100" b="1" u="sng" dirty="0">
                <a:solidFill>
                  <a:srgbClr val="FFC000"/>
                </a:solidFill>
              </a:rPr>
              <a:t>  </a:t>
            </a:r>
            <a:endParaRPr lang="en-US" sz="2100" dirty="0">
              <a:solidFill>
                <a:srgbClr val="FFC000"/>
              </a:solidFill>
            </a:endParaRPr>
          </a:p>
          <a:p>
            <a:pPr marL="321469" indent="-321469">
              <a:lnSpc>
                <a:spcPts val="3548"/>
              </a:lnSpc>
              <a:spcBef>
                <a:spcPct val="0"/>
              </a:spcBef>
              <a:buFont typeface="Wingdings" panose="05000000000000000000" pitchFamily="2" charset="2"/>
              <a:buChar char="v"/>
              <a:defRPr/>
            </a:pPr>
            <a:r>
              <a:rPr lang="en-US" sz="2800" spc="132" dirty="0">
                <a:solidFill>
                  <a:schemeClr val="tx1"/>
                </a:solidFill>
                <a:latin typeface="Arial Narrow" panose="020B0606020202030204" pitchFamily="34" charset="0"/>
              </a:rPr>
              <a:t> </a:t>
            </a:r>
            <a:r>
              <a:rPr lang="en-US" sz="2800" b="1" spc="132" dirty="0">
                <a:solidFill>
                  <a:schemeClr val="tx1"/>
                </a:solidFill>
                <a:latin typeface="Arial Narrow" panose="020B0606020202030204" pitchFamily="34" charset="0"/>
              </a:rPr>
              <a:t>Aide, RI President 2024 - 2025</a:t>
            </a:r>
          </a:p>
          <a:p>
            <a:pPr marL="321469" indent="-321469">
              <a:lnSpc>
                <a:spcPts val="3548"/>
              </a:lnSpc>
              <a:spcBef>
                <a:spcPct val="0"/>
              </a:spcBef>
              <a:buFont typeface="Wingdings" panose="05000000000000000000" pitchFamily="2" charset="2"/>
              <a:buChar char="v"/>
              <a:defRPr/>
            </a:pPr>
            <a:r>
              <a:rPr lang="en-US" sz="2800" b="1" spc="132" dirty="0">
                <a:solidFill>
                  <a:schemeClr val="tx1"/>
                </a:solidFill>
                <a:latin typeface="Arial Narrow" panose="020B0606020202030204" pitchFamily="34" charset="0"/>
              </a:rPr>
              <a:t> RI Membership Growth Committee</a:t>
            </a:r>
            <a:br>
              <a:rPr lang="en-US" sz="2800" b="1" spc="132" dirty="0">
                <a:solidFill>
                  <a:schemeClr val="tx1"/>
                </a:solidFill>
                <a:latin typeface="Arial Narrow" panose="020B0606020202030204" pitchFamily="34" charset="0"/>
              </a:rPr>
            </a:br>
            <a:endParaRPr lang="en-US" sz="2800" b="1" spc="132" dirty="0">
              <a:solidFill>
                <a:schemeClr val="tx1"/>
              </a:solidFill>
              <a:latin typeface="Arial Narrow" panose="020B0606020202030204" pitchFamily="34" charset="0"/>
            </a:endParaRPr>
          </a:p>
          <a:p>
            <a:pPr algn="ctr">
              <a:lnSpc>
                <a:spcPts val="3548"/>
              </a:lnSpc>
              <a:spcBef>
                <a:spcPct val="0"/>
              </a:spcBef>
              <a:spcAft>
                <a:spcPts val="450"/>
              </a:spcAft>
              <a:defRPr/>
            </a:pPr>
            <a:r>
              <a:rPr lang="en-US" sz="2800" b="1" spc="132" dirty="0">
                <a:solidFill>
                  <a:schemeClr val="tx1"/>
                </a:solidFill>
                <a:latin typeface="Arial Narrow" panose="020B0606020202030204" pitchFamily="34" charset="0"/>
                <a:hlinkClick r:id="rId3">
                  <a:extLst>
                    <a:ext uri="{A12FA001-AC4F-418D-AE19-62706E023703}">
                      <ahyp:hlinkClr xmlns:ahyp="http://schemas.microsoft.com/office/drawing/2018/hyperlinkcolor" val="tx"/>
                    </a:ext>
                  </a:extLst>
                </a:hlinkClick>
              </a:rPr>
              <a:t>Tom.Gump@Rotary.org</a:t>
            </a:r>
            <a:endParaRPr lang="en-US" sz="2800" b="1" spc="132" dirty="0">
              <a:solidFill>
                <a:schemeClr val="tx1"/>
              </a:solidFill>
              <a:latin typeface="Arial Narrow" panose="020B0606020202030204" pitchFamily="34" charset="0"/>
            </a:endParaRPr>
          </a:p>
          <a:p>
            <a:pPr algn="ctr">
              <a:lnSpc>
                <a:spcPts val="3548"/>
              </a:lnSpc>
              <a:spcBef>
                <a:spcPct val="0"/>
              </a:spcBef>
              <a:spcAft>
                <a:spcPts val="450"/>
              </a:spcAft>
              <a:defRPr/>
            </a:pPr>
            <a:r>
              <a:rPr lang="en-US" sz="2800" b="1" spc="132" dirty="0">
                <a:solidFill>
                  <a:schemeClr val="tx1"/>
                </a:solidFill>
                <a:latin typeface="Arial Narrow" panose="020B0606020202030204" pitchFamily="34" charset="0"/>
              </a:rPr>
              <a:t>1 (612) 770-8389</a:t>
            </a:r>
          </a:p>
        </p:txBody>
      </p:sp>
      <p:sp>
        <p:nvSpPr>
          <p:cNvPr id="7" name="TextBox 4">
            <a:extLst>
              <a:ext uri="{FF2B5EF4-FFF2-40B4-BE49-F238E27FC236}">
                <a16:creationId xmlns:a16="http://schemas.microsoft.com/office/drawing/2014/main" id="{1EF7F3F9-7C05-96E2-597C-2B467C19A618}"/>
              </a:ext>
            </a:extLst>
          </p:cNvPr>
          <p:cNvSpPr txBox="1"/>
          <p:nvPr/>
        </p:nvSpPr>
        <p:spPr>
          <a:xfrm>
            <a:off x="30591" y="516596"/>
            <a:ext cx="6096000" cy="730969"/>
          </a:xfrm>
          <a:prstGeom prst="rect">
            <a:avLst/>
          </a:prstGeom>
        </p:spPr>
        <p:txBody>
          <a:bodyPr wrap="square" lIns="0" tIns="0" rIns="0" bIns="0" rtlCol="0" anchor="t">
            <a:spAutoFit/>
          </a:bodyPr>
          <a:lstStyle/>
          <a:p>
            <a:pPr algn="ctr">
              <a:lnSpc>
                <a:spcPts val="5672"/>
              </a:lnSpc>
            </a:pPr>
            <a:r>
              <a:rPr lang="en-US" sz="5453" b="1" spc="27" dirty="0">
                <a:solidFill>
                  <a:srgbClr val="FFC000"/>
                </a:solidFill>
                <a:effectLst>
                  <a:outerShdw blurRad="38100" dist="38100" dir="2700000" algn="tl">
                    <a:srgbClr val="000000">
                      <a:alpha val="43137"/>
                    </a:srgbClr>
                  </a:outerShdw>
                </a:effectLst>
                <a:latin typeface="Arial Narrow" panose="020B0606020202030204" pitchFamily="34" charset="0"/>
              </a:rPr>
              <a:t>Thank You!</a:t>
            </a:r>
          </a:p>
        </p:txBody>
      </p:sp>
      <p:sp>
        <p:nvSpPr>
          <p:cNvPr id="8" name="TextBox 5">
            <a:extLst>
              <a:ext uri="{FF2B5EF4-FFF2-40B4-BE49-F238E27FC236}">
                <a16:creationId xmlns:a16="http://schemas.microsoft.com/office/drawing/2014/main" id="{7E4CCBCC-B22C-55FC-2726-E29F759520CC}"/>
              </a:ext>
            </a:extLst>
          </p:cNvPr>
          <p:cNvSpPr txBox="1"/>
          <p:nvPr/>
        </p:nvSpPr>
        <p:spPr>
          <a:xfrm>
            <a:off x="1031295" y="1671024"/>
            <a:ext cx="4094592" cy="472630"/>
          </a:xfrm>
          <a:prstGeom prst="rect">
            <a:avLst/>
          </a:prstGeom>
        </p:spPr>
        <p:txBody>
          <a:bodyPr wrap="square" lIns="0" tIns="0" rIns="0" bIns="0" rtlCol="0" anchor="t">
            <a:spAutoFit/>
          </a:bodyPr>
          <a:lstStyle/>
          <a:p>
            <a:pPr>
              <a:lnSpc>
                <a:spcPts val="3548"/>
              </a:lnSpc>
              <a:spcBef>
                <a:spcPct val="0"/>
              </a:spcBef>
            </a:pPr>
            <a:r>
              <a:rPr lang="en-US" sz="4800" b="1" spc="132" dirty="0">
                <a:solidFill>
                  <a:schemeClr val="tx1"/>
                </a:solidFill>
                <a:effectLst>
                  <a:outerShdw blurRad="38100" dist="38100" dir="2700000" algn="tl">
                    <a:srgbClr val="000000">
                      <a:alpha val="43137"/>
                    </a:srgbClr>
                  </a:outerShdw>
                </a:effectLst>
                <a:latin typeface="Arial Narrow" panose="020B0606020202030204" pitchFamily="34" charset="0"/>
              </a:rPr>
              <a:t>PDG Tom Gump</a:t>
            </a:r>
          </a:p>
        </p:txBody>
      </p:sp>
      <p:pic>
        <p:nvPicPr>
          <p:cNvPr id="9" name="Picture 8" descr="Qr code&#10;&#10;Description automatically generated">
            <a:extLst>
              <a:ext uri="{FF2B5EF4-FFF2-40B4-BE49-F238E27FC236}">
                <a16:creationId xmlns:a16="http://schemas.microsoft.com/office/drawing/2014/main" id="{3A5DAD92-F76F-460D-F8BF-3524CAEDC28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1387" y="5006975"/>
            <a:ext cx="1714500" cy="1714500"/>
          </a:xfrm>
          <a:prstGeom prst="rect">
            <a:avLst/>
          </a:prstGeom>
          <a:noFill/>
          <a:ln>
            <a:noFill/>
          </a:ln>
        </p:spPr>
      </p:pic>
      <p:pic>
        <p:nvPicPr>
          <p:cNvPr id="6" name="Picture 5">
            <a:extLst>
              <a:ext uri="{FF2B5EF4-FFF2-40B4-BE49-F238E27FC236}">
                <a16:creationId xmlns:a16="http://schemas.microsoft.com/office/drawing/2014/main" id="{3A9315B1-6C38-FF7B-AB0F-5F8194F4C73A}"/>
              </a:ext>
            </a:extLst>
          </p:cNvPr>
          <p:cNvPicPr>
            <a:picLocks noChangeAspect="1"/>
          </p:cNvPicPr>
          <p:nvPr/>
        </p:nvPicPr>
        <p:blipFill>
          <a:blip r:embed="rId5"/>
          <a:stretch>
            <a:fillRect/>
          </a:stretch>
        </p:blipFill>
        <p:spPr>
          <a:xfrm>
            <a:off x="337568" y="5346211"/>
            <a:ext cx="1883773" cy="1010139"/>
          </a:xfrm>
          <a:prstGeom prst="rect">
            <a:avLst/>
          </a:prstGeom>
        </p:spPr>
      </p:pic>
    </p:spTree>
    <p:extLst>
      <p:ext uri="{BB962C8B-B14F-4D97-AF65-F5344CB8AC3E}">
        <p14:creationId xmlns:p14="http://schemas.microsoft.com/office/powerpoint/2010/main" val="28670387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A14887-40B0-88C9-0553-D51DF0A381E1}"/>
              </a:ext>
            </a:extLst>
          </p:cNvPr>
          <p:cNvSpPr>
            <a:spLocks noGrp="1"/>
          </p:cNvSpPr>
          <p:nvPr>
            <p:ph type="body" sz="quarter" idx="14"/>
          </p:nvPr>
        </p:nvSpPr>
        <p:spPr>
          <a:xfrm>
            <a:off x="236455" y="2957817"/>
            <a:ext cx="5676794" cy="1135062"/>
          </a:xfrm>
        </p:spPr>
        <p:txBody>
          <a:bodyPr/>
          <a:lstStyle/>
          <a:p>
            <a:pPr algn="ctr"/>
            <a:r>
              <a:rPr lang="en-US" cap="none" dirty="0">
                <a:solidFill>
                  <a:srgbClr val="FFFFFF"/>
                </a:solidFill>
                <a:effectLst>
                  <a:outerShdw blurRad="38100" dist="38100" dir="2700000" algn="tl">
                    <a:srgbClr val="000000">
                      <a:alpha val="43137"/>
                    </a:srgbClr>
                  </a:outerShdw>
                </a:effectLst>
                <a:latin typeface="Arial Narrow" panose="020B0606020202030204" pitchFamily="34" charset="0"/>
              </a:rPr>
              <a:t>CLUB EXPERIENCE</a:t>
            </a:r>
          </a:p>
          <a:p>
            <a:pPr algn="ctr"/>
            <a:r>
              <a:rPr lang="en-US" cap="none" dirty="0">
                <a:solidFill>
                  <a:srgbClr val="FFFFFF"/>
                </a:solidFill>
                <a:effectLst>
                  <a:outerShdw blurRad="38100" dist="38100" dir="2700000" algn="tl">
                    <a:srgbClr val="000000">
                      <a:alpha val="43137"/>
                    </a:srgbClr>
                  </a:outerShdw>
                </a:effectLst>
                <a:latin typeface="Arial Narrow" panose="020B0606020202030204" pitchFamily="34" charset="0"/>
              </a:rPr>
              <a:t>MATTERS</a:t>
            </a:r>
            <a:endParaRPr kumimoji="0" lang="en-US" sz="11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Narrow" panose="020B0606020202030204" pitchFamily="34" charset="0"/>
              <a:sym typeface="Arial"/>
            </a:endParaRPr>
          </a:p>
          <a:p>
            <a:endParaRPr lang="en-US" dirty="0"/>
          </a:p>
        </p:txBody>
      </p:sp>
      <p:sp>
        <p:nvSpPr>
          <p:cNvPr id="5" name="Slide Number Placeholder 4">
            <a:extLst>
              <a:ext uri="{FF2B5EF4-FFF2-40B4-BE49-F238E27FC236}">
                <a16:creationId xmlns:a16="http://schemas.microsoft.com/office/drawing/2014/main" id="{0B8E6F48-9CDB-C67E-E6A7-F74C189033B6}"/>
              </a:ext>
            </a:extLst>
          </p:cNvPr>
          <p:cNvSpPr>
            <a:spLocks noGrp="1"/>
          </p:cNvSpPr>
          <p:nvPr>
            <p:ph type="sldNum" sz="quarter" idx="15"/>
          </p:nvPr>
        </p:nvSpPr>
        <p:spPr/>
        <p:txBody>
          <a:bodyPr/>
          <a:lstStyle/>
          <a:p>
            <a:fld id="{97A94E25-127B-4C48-AF96-44BA7B823777}" type="slidenum">
              <a:rPr lang="en-US" smtClean="0"/>
              <a:pPr/>
              <a:t>4</a:t>
            </a:fld>
            <a:endParaRPr lang="en-US" dirty="0"/>
          </a:p>
        </p:txBody>
      </p:sp>
      <p:grpSp>
        <p:nvGrpSpPr>
          <p:cNvPr id="18" name="Group 17">
            <a:extLst>
              <a:ext uri="{FF2B5EF4-FFF2-40B4-BE49-F238E27FC236}">
                <a16:creationId xmlns:a16="http://schemas.microsoft.com/office/drawing/2014/main" id="{67327D54-3B73-C273-36D4-49A9BA097F99}"/>
              </a:ext>
            </a:extLst>
          </p:cNvPr>
          <p:cNvGrpSpPr/>
          <p:nvPr/>
        </p:nvGrpSpPr>
        <p:grpSpPr>
          <a:xfrm>
            <a:off x="6096000" y="323243"/>
            <a:ext cx="5955974" cy="5657683"/>
            <a:chOff x="6117493" y="758283"/>
            <a:chExt cx="5955974" cy="5657683"/>
          </a:xfrm>
        </p:grpSpPr>
        <p:sp>
          <p:nvSpPr>
            <p:cNvPr id="2" name="Google Shape;360;p9">
              <a:extLst>
                <a:ext uri="{FF2B5EF4-FFF2-40B4-BE49-F238E27FC236}">
                  <a16:creationId xmlns:a16="http://schemas.microsoft.com/office/drawing/2014/main" id="{094FAC09-3E30-D1C9-7A8A-CE93940D9F57}"/>
                </a:ext>
              </a:extLst>
            </p:cNvPr>
            <p:cNvSpPr/>
            <p:nvPr/>
          </p:nvSpPr>
          <p:spPr>
            <a:xfrm>
              <a:off x="6266985" y="758283"/>
              <a:ext cx="5806482" cy="5657683"/>
            </a:xfrm>
            <a:prstGeom prst="ellipse">
              <a:avLst/>
            </a:prstGeom>
            <a:solidFill>
              <a:srgbClr val="00B050">
                <a:alpha val="49803"/>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5" name="TextBox 14">
              <a:extLst>
                <a:ext uri="{FF2B5EF4-FFF2-40B4-BE49-F238E27FC236}">
                  <a16:creationId xmlns:a16="http://schemas.microsoft.com/office/drawing/2014/main" id="{33CEF83B-12DF-0078-C5D3-B1FCD65132D3}"/>
                </a:ext>
              </a:extLst>
            </p:cNvPr>
            <p:cNvSpPr txBox="1"/>
            <p:nvPr/>
          </p:nvSpPr>
          <p:spPr>
            <a:xfrm rot="19394261">
              <a:off x="6117493" y="1963956"/>
              <a:ext cx="2352227" cy="757130"/>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
                  <a:srgbClr val="FFFFFF"/>
                </a:buClr>
                <a:buSzPts val="2200"/>
                <a:buFont typeface="Arial"/>
                <a:buNone/>
                <a:tabLst/>
                <a:defRPr/>
              </a:pPr>
              <a:r>
                <a:rPr kumimoji="0" lang="en-US" sz="2400" b="1" i="0" u="none" strike="noStrike" kern="0" cap="none" spc="0" normalizeH="0" baseline="0" noProof="0" dirty="0">
                  <a:ln>
                    <a:noFill/>
                  </a:ln>
                  <a:solidFill>
                    <a:srgbClr val="FFFFFF"/>
                  </a:solidFill>
                  <a:effectLst/>
                  <a:uLnTx/>
                  <a:uFillTx/>
                  <a:latin typeface="Arial"/>
                  <a:ea typeface="Arial"/>
                  <a:cs typeface="Arial"/>
                  <a:sym typeface="Arial"/>
                </a:rPr>
                <a:t>CLUB EXPERIENCE</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13" name="TextBox 12">
            <a:extLst>
              <a:ext uri="{FF2B5EF4-FFF2-40B4-BE49-F238E27FC236}">
                <a16:creationId xmlns:a16="http://schemas.microsoft.com/office/drawing/2014/main" id="{D64FB494-EA82-9CDC-02DD-938C3C77E04A}"/>
              </a:ext>
            </a:extLst>
          </p:cNvPr>
          <p:cNvSpPr txBox="1"/>
          <p:nvPr/>
        </p:nvSpPr>
        <p:spPr>
          <a:xfrm>
            <a:off x="7891971" y="5074090"/>
            <a:ext cx="2352227" cy="757130"/>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
                <a:srgbClr val="FFFFFF"/>
              </a:buClr>
              <a:buSzPts val="2200"/>
              <a:buFont typeface="Arial"/>
              <a:buNone/>
              <a:tabLst/>
              <a:defRPr/>
            </a:pPr>
            <a:r>
              <a:rPr kumimoji="0" lang="en-US" sz="2400" b="1" i="0" u="none" strike="noStrike" kern="0" cap="none" spc="0" normalizeH="0" baseline="0" noProof="0" dirty="0">
                <a:ln>
                  <a:noFill/>
                </a:ln>
                <a:solidFill>
                  <a:srgbClr val="FFFFFF"/>
                </a:solidFill>
                <a:effectLst/>
                <a:uLnTx/>
                <a:uFillTx/>
                <a:latin typeface="Arial"/>
                <a:ea typeface="Arial"/>
                <a:cs typeface="Arial"/>
                <a:sym typeface="Arial"/>
              </a:rPr>
              <a:t>CLUB EXPERIENCE</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TextBox 13">
            <a:extLst>
              <a:ext uri="{FF2B5EF4-FFF2-40B4-BE49-F238E27FC236}">
                <a16:creationId xmlns:a16="http://schemas.microsoft.com/office/drawing/2014/main" id="{7CC490C0-7AAA-B54A-6C8D-384C0424DC09}"/>
              </a:ext>
            </a:extLst>
          </p:cNvPr>
          <p:cNvSpPr txBox="1"/>
          <p:nvPr/>
        </p:nvSpPr>
        <p:spPr>
          <a:xfrm rot="2316238">
            <a:off x="10033548" y="1601100"/>
            <a:ext cx="2212853" cy="757130"/>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
                <a:srgbClr val="FFFFFF"/>
              </a:buClr>
              <a:buSzPts val="2200"/>
              <a:buFont typeface="Arial"/>
              <a:buNone/>
              <a:tabLst/>
              <a:defRPr/>
            </a:pPr>
            <a:r>
              <a:rPr kumimoji="0" lang="en-US" sz="2400" b="1" i="0" u="none" strike="noStrike" kern="0" cap="none" spc="0" normalizeH="0" baseline="0" noProof="0" dirty="0">
                <a:ln>
                  <a:noFill/>
                </a:ln>
                <a:solidFill>
                  <a:srgbClr val="FFFFFF"/>
                </a:solidFill>
                <a:effectLst/>
                <a:uLnTx/>
                <a:uFillTx/>
                <a:latin typeface="Arial"/>
                <a:ea typeface="Arial"/>
                <a:cs typeface="Arial"/>
                <a:sym typeface="Arial"/>
              </a:rPr>
              <a:t>CLUB EXPERIENCE</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16" name="Google Shape;356;p9">
            <a:extLst>
              <a:ext uri="{FF2B5EF4-FFF2-40B4-BE49-F238E27FC236}">
                <a16:creationId xmlns:a16="http://schemas.microsoft.com/office/drawing/2014/main" id="{1AFC9E8F-4F5E-5C54-E6F3-C515AFA9FD7F}"/>
              </a:ext>
            </a:extLst>
          </p:cNvPr>
          <p:cNvSpPr/>
          <p:nvPr/>
        </p:nvSpPr>
        <p:spPr>
          <a:xfrm>
            <a:off x="6518449" y="2455241"/>
            <a:ext cx="2860204" cy="2860204"/>
          </a:xfrm>
          <a:prstGeom prst="ellipse">
            <a:avLst/>
          </a:prstGeom>
          <a:solidFill>
            <a:srgbClr val="FFC000">
              <a:alpha val="49803"/>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 name="Google Shape;357;p9">
            <a:extLst>
              <a:ext uri="{FF2B5EF4-FFF2-40B4-BE49-F238E27FC236}">
                <a16:creationId xmlns:a16="http://schemas.microsoft.com/office/drawing/2014/main" id="{BFE812ED-ACC8-94FD-EDD8-DFD3214DB576}"/>
              </a:ext>
            </a:extLst>
          </p:cNvPr>
          <p:cNvSpPr txBox="1"/>
          <p:nvPr/>
        </p:nvSpPr>
        <p:spPr>
          <a:xfrm>
            <a:off x="6899810" y="3069830"/>
            <a:ext cx="2097483" cy="1287092"/>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100"/>
              <a:buFont typeface="Arial"/>
              <a:buNone/>
              <a:tabLst/>
              <a:defRPr/>
            </a:pPr>
            <a:r>
              <a:rPr kumimoji="0" lang="en-US" sz="2100" b="1" i="0" u="none" strike="noStrike" kern="0" cap="none" spc="0" normalizeH="0" baseline="0" noProof="0" dirty="0">
                <a:ln>
                  <a:noFill/>
                </a:ln>
                <a:solidFill>
                  <a:srgbClr val="FFFFFF"/>
                </a:solidFill>
                <a:effectLst/>
                <a:uLnTx/>
                <a:uFillTx/>
                <a:latin typeface="Arial"/>
                <a:ea typeface="Arial"/>
                <a:cs typeface="Arial"/>
                <a:sym typeface="Arial"/>
              </a:rPr>
              <a:t>3.</a:t>
            </a:r>
            <a:br>
              <a:rPr kumimoji="0" lang="en-US" sz="2100" b="1" i="0" u="none" strike="noStrike" kern="0" cap="none" spc="0" normalizeH="0" baseline="0" noProof="0" dirty="0">
                <a:ln>
                  <a:noFill/>
                </a:ln>
                <a:solidFill>
                  <a:srgbClr val="FFFFFF"/>
                </a:solidFill>
                <a:effectLst/>
                <a:uLnTx/>
                <a:uFillTx/>
                <a:latin typeface="Arial"/>
                <a:ea typeface="Arial"/>
                <a:cs typeface="Arial"/>
                <a:sym typeface="Arial"/>
              </a:rPr>
            </a:br>
            <a:r>
              <a:rPr kumimoji="0" lang="en-US" sz="2100" b="1" i="0" u="none" strike="noStrike" kern="0" cap="none" spc="0" normalizeH="0" baseline="0" noProof="0" dirty="0">
                <a:ln>
                  <a:noFill/>
                </a:ln>
                <a:solidFill>
                  <a:srgbClr val="FFFFFF"/>
                </a:solidFill>
                <a:effectLst/>
                <a:uLnTx/>
                <a:uFillTx/>
                <a:latin typeface="Arial"/>
                <a:cs typeface="Arial"/>
                <a:sym typeface="Arial"/>
              </a:rPr>
              <a:t>FORM</a:t>
            </a:r>
            <a:endParaRPr kumimoji="0" lang="en-US" sz="2100" b="1"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FFFFFF"/>
              </a:buClr>
              <a:buSzPts val="2100"/>
              <a:buFont typeface="Arial"/>
              <a:buNone/>
              <a:tabLst/>
              <a:defRPr/>
            </a:pPr>
            <a:r>
              <a:rPr kumimoji="0" lang="en-US" sz="2100" b="1" i="0" u="none" strike="noStrike" kern="0" cap="none" spc="0" normalizeH="0" baseline="0" noProof="0" dirty="0">
                <a:ln>
                  <a:noFill/>
                </a:ln>
                <a:solidFill>
                  <a:srgbClr val="FFFFFF"/>
                </a:solidFill>
                <a:effectLst/>
                <a:uLnTx/>
                <a:uFillTx/>
                <a:latin typeface="Arial"/>
                <a:ea typeface="Arial"/>
                <a:cs typeface="Arial"/>
                <a:sym typeface="Arial"/>
              </a:rPr>
              <a:t>NEW CLUBS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Google Shape;358;p9">
            <a:extLst>
              <a:ext uri="{FF2B5EF4-FFF2-40B4-BE49-F238E27FC236}">
                <a16:creationId xmlns:a16="http://schemas.microsoft.com/office/drawing/2014/main" id="{402B21BB-275E-25B8-8AC7-D5A2B542B158}"/>
              </a:ext>
            </a:extLst>
          </p:cNvPr>
          <p:cNvSpPr/>
          <p:nvPr/>
        </p:nvSpPr>
        <p:spPr>
          <a:xfrm>
            <a:off x="8844406" y="2455241"/>
            <a:ext cx="2912489" cy="2860204"/>
          </a:xfrm>
          <a:prstGeom prst="ellipse">
            <a:avLst/>
          </a:prstGeom>
          <a:solidFill>
            <a:srgbClr val="0070C0">
              <a:alpha val="49803"/>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chemeClr val="bg1"/>
              </a:solidFill>
              <a:effectLst/>
              <a:uLnTx/>
              <a:uFillTx/>
              <a:latin typeface="Arial"/>
              <a:cs typeface="Arial"/>
              <a:sym typeface="Arial"/>
            </a:endParaRPr>
          </a:p>
        </p:txBody>
      </p:sp>
      <p:sp>
        <p:nvSpPr>
          <p:cNvPr id="20" name="Google Shape;360;p9">
            <a:extLst>
              <a:ext uri="{FF2B5EF4-FFF2-40B4-BE49-F238E27FC236}">
                <a16:creationId xmlns:a16="http://schemas.microsoft.com/office/drawing/2014/main" id="{B3FA22FF-8B21-D871-287D-EFD0082285A7}"/>
              </a:ext>
            </a:extLst>
          </p:cNvPr>
          <p:cNvSpPr/>
          <p:nvPr/>
        </p:nvSpPr>
        <p:spPr>
          <a:xfrm>
            <a:off x="7798433" y="440694"/>
            <a:ext cx="2860204" cy="2860203"/>
          </a:xfrm>
          <a:prstGeom prst="ellipse">
            <a:avLst/>
          </a:prstGeom>
          <a:solidFill>
            <a:srgbClr val="FF0000">
              <a:alpha val="49803"/>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1" name="Google Shape;361;p9">
            <a:extLst>
              <a:ext uri="{FF2B5EF4-FFF2-40B4-BE49-F238E27FC236}">
                <a16:creationId xmlns:a16="http://schemas.microsoft.com/office/drawing/2014/main" id="{EEAABDB6-F739-4A6F-07F3-EDB9B31BEB29}"/>
              </a:ext>
            </a:extLst>
          </p:cNvPr>
          <p:cNvSpPr txBox="1"/>
          <p:nvPr/>
        </p:nvSpPr>
        <p:spPr>
          <a:xfrm>
            <a:off x="9469978" y="3083016"/>
            <a:ext cx="1661344" cy="1473046"/>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100"/>
              <a:buFont typeface="Arial"/>
              <a:buNone/>
              <a:tabLst/>
              <a:defRPr/>
            </a:pPr>
            <a:r>
              <a:rPr kumimoji="0" lang="en-US" sz="2100" b="1" i="0" u="none" strike="noStrike" kern="0" cap="none" spc="0" normalizeH="0" baseline="0" noProof="0" dirty="0">
                <a:ln>
                  <a:noFill/>
                </a:ln>
                <a:solidFill>
                  <a:srgbClr val="FFFFFF"/>
                </a:solidFill>
                <a:effectLst/>
                <a:uLnTx/>
                <a:uFillTx/>
                <a:latin typeface="Arial"/>
                <a:cs typeface="Arial"/>
                <a:sym typeface="Arial"/>
              </a:rPr>
              <a:t>2.</a:t>
            </a:r>
            <a:br>
              <a:rPr kumimoji="0" lang="en-US" sz="2100" b="1" i="0" u="none" strike="noStrike" kern="0" cap="none" spc="0" normalizeH="0" baseline="0" noProof="0" dirty="0">
                <a:ln>
                  <a:noFill/>
                </a:ln>
                <a:solidFill>
                  <a:srgbClr val="FFFFFF"/>
                </a:solidFill>
                <a:effectLst/>
                <a:uLnTx/>
                <a:uFillTx/>
                <a:latin typeface="Arial"/>
                <a:cs typeface="Arial"/>
                <a:sym typeface="Arial"/>
              </a:rPr>
            </a:br>
            <a:r>
              <a:rPr kumimoji="0" lang="en-US" sz="2100" b="1" i="0" u="none" strike="noStrike" kern="0" cap="none" spc="0" normalizeH="0" baseline="0" noProof="0" dirty="0">
                <a:ln>
                  <a:noFill/>
                </a:ln>
                <a:solidFill>
                  <a:srgbClr val="FFFFFF"/>
                </a:solidFill>
                <a:effectLst/>
                <a:uLnTx/>
                <a:uFillTx/>
                <a:latin typeface="Arial"/>
                <a:cs typeface="Arial"/>
                <a:sym typeface="Arial"/>
              </a:rPr>
              <a:t>ENGAGE CURRENT</a:t>
            </a:r>
          </a:p>
          <a:p>
            <a:pPr marL="0" marR="0" lvl="0" indent="0" algn="ctr" defTabSz="914400" rtl="0" eaLnBrk="1" fontAlgn="auto" latinLnBrk="0" hangingPunct="1">
              <a:lnSpc>
                <a:spcPct val="90000"/>
              </a:lnSpc>
              <a:spcBef>
                <a:spcPts val="0"/>
              </a:spcBef>
              <a:spcAft>
                <a:spcPts val="0"/>
              </a:spcAft>
              <a:buClr>
                <a:srgbClr val="FFFFFF"/>
              </a:buClr>
              <a:buSzPts val="2100"/>
              <a:buFont typeface="Arial"/>
              <a:buNone/>
              <a:tabLst/>
              <a:defRPr/>
            </a:pPr>
            <a:r>
              <a:rPr kumimoji="0" lang="en-US" sz="2100" b="1" i="0" u="none" strike="noStrike" kern="0" cap="none" spc="0" normalizeH="0" baseline="0" noProof="0" dirty="0">
                <a:ln>
                  <a:noFill/>
                </a:ln>
                <a:solidFill>
                  <a:srgbClr val="FFFFFF"/>
                </a:solidFill>
                <a:effectLst/>
                <a:uLnTx/>
                <a:uFillTx/>
                <a:latin typeface="Arial"/>
                <a:cs typeface="Arial"/>
                <a:sym typeface="Arial"/>
              </a:rPr>
              <a:t>MEMBERS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Google Shape;359;p9">
            <a:extLst>
              <a:ext uri="{FF2B5EF4-FFF2-40B4-BE49-F238E27FC236}">
                <a16:creationId xmlns:a16="http://schemas.microsoft.com/office/drawing/2014/main" id="{BFE1B91D-DBB3-D19E-1A3A-BFB513A5A0AA}"/>
              </a:ext>
            </a:extLst>
          </p:cNvPr>
          <p:cNvSpPr txBox="1"/>
          <p:nvPr/>
        </p:nvSpPr>
        <p:spPr>
          <a:xfrm>
            <a:off x="8260974" y="960267"/>
            <a:ext cx="1935121" cy="1573112"/>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200"/>
              <a:buFont typeface="Arial"/>
              <a:buNone/>
              <a:tabLst/>
              <a:defRPr/>
            </a:pPr>
            <a:r>
              <a:rPr kumimoji="0" lang="en-US" sz="2200" b="1" i="0" u="none" strike="noStrike" kern="0" cap="none" spc="0" normalizeH="0" baseline="0" noProof="0" dirty="0">
                <a:ln>
                  <a:noFill/>
                </a:ln>
                <a:solidFill>
                  <a:srgbClr val="FFFFFF"/>
                </a:solidFill>
                <a:effectLst/>
                <a:uLnTx/>
                <a:uFillTx/>
                <a:latin typeface="Arial"/>
                <a:ea typeface="Arial"/>
                <a:cs typeface="Arial"/>
                <a:sym typeface="Arial"/>
              </a:rPr>
              <a:t>1.</a:t>
            </a:r>
          </a:p>
          <a:p>
            <a:pPr marL="0" marR="0" lvl="0" indent="0" algn="ctr" defTabSz="914400" rtl="0" eaLnBrk="1" fontAlgn="auto" latinLnBrk="0" hangingPunct="1">
              <a:lnSpc>
                <a:spcPct val="90000"/>
              </a:lnSpc>
              <a:spcBef>
                <a:spcPts val="0"/>
              </a:spcBef>
              <a:spcAft>
                <a:spcPts val="0"/>
              </a:spcAft>
              <a:buClr>
                <a:srgbClr val="FFFFFF"/>
              </a:buClr>
              <a:buSzPts val="2200"/>
              <a:buFont typeface="Arial"/>
              <a:buNone/>
              <a:tabLst/>
              <a:defRPr/>
            </a:pPr>
            <a:r>
              <a:rPr kumimoji="0" lang="en-US" sz="2100" b="1" i="0" u="none" strike="noStrike" kern="0" cap="none" spc="0" normalizeH="0" baseline="0" noProof="0" dirty="0">
                <a:ln>
                  <a:noFill/>
                </a:ln>
                <a:solidFill>
                  <a:srgbClr val="FFFFFF"/>
                </a:solidFill>
                <a:effectLst/>
                <a:uLnTx/>
                <a:uFillTx/>
                <a:latin typeface="Arial"/>
                <a:ea typeface="Arial"/>
                <a:cs typeface="Arial"/>
                <a:sym typeface="Arial"/>
              </a:rPr>
              <a:t>ATTRACT</a:t>
            </a:r>
          </a:p>
          <a:p>
            <a:pPr marL="0" marR="0" lvl="0" indent="0" algn="ctr" defTabSz="914400" rtl="0" eaLnBrk="1" fontAlgn="auto" latinLnBrk="0" hangingPunct="1">
              <a:lnSpc>
                <a:spcPct val="90000"/>
              </a:lnSpc>
              <a:spcBef>
                <a:spcPts val="0"/>
              </a:spcBef>
              <a:spcAft>
                <a:spcPts val="0"/>
              </a:spcAft>
              <a:buClr>
                <a:srgbClr val="FFFFFF"/>
              </a:buClr>
              <a:buSzPts val="2200"/>
              <a:buFont typeface="Arial"/>
              <a:buNone/>
              <a:tabLst/>
              <a:defRPr/>
            </a:pPr>
            <a:r>
              <a:rPr kumimoji="0" lang="en-US" sz="2100" b="1" i="0" u="none" strike="noStrike" kern="0" cap="none" spc="0" normalizeH="0" baseline="0" noProof="0" dirty="0">
                <a:ln>
                  <a:noFill/>
                </a:ln>
                <a:solidFill>
                  <a:srgbClr val="FFFFFF"/>
                </a:solidFill>
                <a:effectLst/>
                <a:uLnTx/>
                <a:uFillTx/>
                <a:latin typeface="Arial"/>
                <a:cs typeface="Arial"/>
                <a:sym typeface="Arial"/>
              </a:rPr>
              <a:t>NEW</a:t>
            </a:r>
            <a:br>
              <a:rPr kumimoji="0" lang="en-US" sz="2200" b="1" i="0" u="none" strike="noStrike" kern="0" cap="none" spc="0" normalizeH="0" baseline="0" noProof="0" dirty="0">
                <a:ln>
                  <a:noFill/>
                </a:ln>
                <a:solidFill>
                  <a:srgbClr val="FFFFFF"/>
                </a:solidFill>
                <a:effectLst/>
                <a:uLnTx/>
                <a:uFillTx/>
                <a:latin typeface="Arial"/>
                <a:ea typeface="Arial"/>
                <a:cs typeface="Arial"/>
                <a:sym typeface="Arial"/>
              </a:rPr>
            </a:br>
            <a:r>
              <a:rPr kumimoji="0" lang="en-US" sz="2200" b="1" i="0" u="none" strike="noStrike" kern="0" cap="none" spc="0" normalizeH="0" baseline="0" noProof="0" dirty="0">
                <a:ln>
                  <a:noFill/>
                </a:ln>
                <a:solidFill>
                  <a:srgbClr val="FFFFFF"/>
                </a:solidFill>
                <a:effectLst/>
                <a:uLnTx/>
                <a:uFillTx/>
                <a:latin typeface="Arial"/>
                <a:ea typeface="Arial"/>
                <a:cs typeface="Arial"/>
                <a:sym typeface="Arial"/>
              </a:rPr>
              <a:t>MEMBERS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6" name="Google Shape;64;p52">
            <a:extLst>
              <a:ext uri="{FF2B5EF4-FFF2-40B4-BE49-F238E27FC236}">
                <a16:creationId xmlns:a16="http://schemas.microsoft.com/office/drawing/2014/main" id="{42A9E65B-31C1-A88D-5EEE-FFE189B1E088}"/>
              </a:ext>
            </a:extLst>
          </p:cNvPr>
          <p:cNvPicPr preferRelativeResize="0"/>
          <p:nvPr/>
        </p:nvPicPr>
        <p:blipFill rotWithShape="1">
          <a:blip r:embed="rId3">
            <a:alphaModFix/>
          </a:blip>
          <a:srcRect/>
          <a:stretch/>
        </p:blipFill>
        <p:spPr>
          <a:xfrm>
            <a:off x="10019503" y="5818393"/>
            <a:ext cx="1883773" cy="716364"/>
          </a:xfrm>
          <a:prstGeom prst="rect">
            <a:avLst/>
          </a:prstGeom>
          <a:noFill/>
          <a:ln>
            <a:noFill/>
          </a:ln>
        </p:spPr>
      </p:pic>
    </p:spTree>
    <p:extLst>
      <p:ext uri="{BB962C8B-B14F-4D97-AF65-F5344CB8AC3E}">
        <p14:creationId xmlns:p14="http://schemas.microsoft.com/office/powerpoint/2010/main" val="240686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9" grpId="0" animBg="1"/>
      <p:bldP spid="20" grpId="0" animBg="1"/>
      <p:bldP spid="21"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 name="TextBox 10"/>
          <p:cNvSpPr txBox="1"/>
          <p:nvPr/>
        </p:nvSpPr>
        <p:spPr>
          <a:xfrm>
            <a:off x="988411" y="5425902"/>
            <a:ext cx="68123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rPr>
              <a:t>GLOBALLY</a:t>
            </a:r>
          </a:p>
        </p:txBody>
      </p:sp>
      <p:sp>
        <p:nvSpPr>
          <p:cNvPr id="3" name="Rectangle 2">
            <a:extLst>
              <a:ext uri="{FF2B5EF4-FFF2-40B4-BE49-F238E27FC236}">
                <a16:creationId xmlns:a16="http://schemas.microsoft.com/office/drawing/2014/main" id="{356B0D70-61E8-866C-6669-4CBBFCC16CD3}"/>
              </a:ext>
            </a:extLst>
          </p:cNvPr>
          <p:cNvSpPr/>
          <p:nvPr/>
        </p:nvSpPr>
        <p:spPr>
          <a:xfrm>
            <a:off x="0" y="4905549"/>
            <a:ext cx="3906982" cy="1019193"/>
          </a:xfrm>
          <a:prstGeom prst="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AB41CF1D-261D-8F15-A095-552FB04ED361}"/>
              </a:ext>
            </a:extLst>
          </p:cNvPr>
          <p:cNvSpPr txBox="1"/>
          <p:nvPr/>
        </p:nvSpPr>
        <p:spPr>
          <a:xfrm>
            <a:off x="593546" y="5126941"/>
            <a:ext cx="27198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TOMORROW</a:t>
            </a:r>
          </a:p>
        </p:txBody>
      </p:sp>
      <p:sp>
        <p:nvSpPr>
          <p:cNvPr id="14" name="Text Placeholder 13">
            <a:extLst>
              <a:ext uri="{FF2B5EF4-FFF2-40B4-BE49-F238E27FC236}">
                <a16:creationId xmlns:a16="http://schemas.microsoft.com/office/drawing/2014/main" id="{105F29DB-EA9D-4828-C4F2-77835F1A0883}"/>
              </a:ext>
            </a:extLst>
          </p:cNvPr>
          <p:cNvSpPr>
            <a:spLocks noGrp="1"/>
          </p:cNvSpPr>
          <p:nvPr>
            <p:ph type="body" sz="quarter" idx="14"/>
          </p:nvPr>
        </p:nvSpPr>
        <p:spPr>
          <a:xfrm>
            <a:off x="819545" y="3133207"/>
            <a:ext cx="4978400" cy="1135062"/>
          </a:xfrm>
        </p:spPr>
        <p:txBody>
          <a:bodyPr/>
          <a:lstStyle/>
          <a:p>
            <a:r>
              <a:rPr lang="en-US" dirty="0">
                <a:effectLst>
                  <a:outerShdw blurRad="38100" dist="38100" dir="2700000" algn="tl">
                    <a:srgbClr val="000000">
                      <a:alpha val="43137"/>
                    </a:srgbClr>
                  </a:outerShdw>
                </a:effectLst>
              </a:rPr>
              <a:t>How </a:t>
            </a:r>
            <a:r>
              <a:rPr lang="en-US">
                <a:effectLst>
                  <a:outerShdw blurRad="38100" dist="38100" dir="2700000" algn="tl">
                    <a:srgbClr val="000000">
                      <a:alpha val="43137"/>
                    </a:srgbClr>
                  </a:outerShdw>
                </a:effectLst>
              </a:rPr>
              <a:t>are we Going </a:t>
            </a:r>
            <a:r>
              <a:rPr lang="en-US" dirty="0">
                <a:effectLst>
                  <a:outerShdw blurRad="38100" dist="38100" dir="2700000" algn="tl">
                    <a:srgbClr val="000000">
                      <a:alpha val="43137"/>
                    </a:srgbClr>
                  </a:outerShdw>
                </a:effectLst>
              </a:rPr>
              <a:t>to grow?</a:t>
            </a:r>
            <a:br>
              <a:rPr lang="en-US" dirty="0">
                <a:effectLst>
                  <a:outerShdw blurRad="38100" dist="38100" dir="2700000" algn="tl">
                    <a:srgbClr val="000000">
                      <a:alpha val="43137"/>
                    </a:srgbClr>
                  </a:outerShdw>
                </a:effectLst>
              </a:rPr>
            </a:br>
            <a:endParaRPr lang="en-US" dirty="0">
              <a:effectLst>
                <a:outerShdw blurRad="38100" dist="38100" dir="2700000" algn="tl">
                  <a:srgbClr val="000000">
                    <a:alpha val="43137"/>
                  </a:srgbClr>
                </a:outerShdw>
              </a:effectLst>
            </a:endParaRPr>
          </a:p>
          <a:p>
            <a:r>
              <a:rPr lang="en-US" dirty="0">
                <a:effectLst>
                  <a:outerShdw blurRad="38100" dist="38100" dir="2700000" algn="tl">
                    <a:srgbClr val="000000">
                      <a:alpha val="43137"/>
                    </a:srgbClr>
                  </a:outerShdw>
                </a:effectLst>
              </a:rPr>
              <a:t>thru using the action plan!</a:t>
            </a:r>
          </a:p>
        </p:txBody>
      </p:sp>
      <p:pic>
        <p:nvPicPr>
          <p:cNvPr id="21" name="Picture 20">
            <a:extLst>
              <a:ext uri="{FF2B5EF4-FFF2-40B4-BE49-F238E27FC236}">
                <a16:creationId xmlns:a16="http://schemas.microsoft.com/office/drawing/2014/main" id="{DBBA1C84-B12D-0445-172B-A71E2A71F009}"/>
              </a:ext>
            </a:extLst>
          </p:cNvPr>
          <p:cNvPicPr>
            <a:picLocks noChangeAspect="1"/>
          </p:cNvPicPr>
          <p:nvPr/>
        </p:nvPicPr>
        <p:blipFill>
          <a:blip r:embed="rId4"/>
          <a:stretch>
            <a:fillRect/>
          </a:stretch>
        </p:blipFill>
        <p:spPr>
          <a:xfrm>
            <a:off x="7800720" y="3538001"/>
            <a:ext cx="2860204" cy="2852405"/>
          </a:xfrm>
          <a:prstGeom prst="flowChartConnector">
            <a:avLst/>
          </a:prstGeom>
          <a:ln>
            <a:solidFill>
              <a:srgbClr val="000000"/>
            </a:solidFill>
          </a:ln>
        </p:spPr>
      </p:pic>
      <p:sp>
        <p:nvSpPr>
          <p:cNvPr id="23" name="TextBox 22">
            <a:extLst>
              <a:ext uri="{FF2B5EF4-FFF2-40B4-BE49-F238E27FC236}">
                <a16:creationId xmlns:a16="http://schemas.microsoft.com/office/drawing/2014/main" id="{B341D356-EAA1-58D3-266A-45AE2B4BEE1A}"/>
              </a:ext>
            </a:extLst>
          </p:cNvPr>
          <p:cNvSpPr txBox="1"/>
          <p:nvPr/>
        </p:nvSpPr>
        <p:spPr>
          <a:xfrm>
            <a:off x="6159181" y="3162091"/>
            <a:ext cx="6121216" cy="259045"/>
          </a:xfrm>
          <a:prstGeom prst="rect">
            <a:avLst/>
          </a:prstGeom>
          <a:noFill/>
        </p:spPr>
        <p:txBody>
          <a:bodyPr wrap="square">
            <a:spAutoFit/>
          </a:bodyPr>
          <a:lstStyle/>
          <a:p>
            <a:pPr algn="ctr" defTabSz="857250">
              <a:lnSpc>
                <a:spcPts val="1327"/>
              </a:lnSpc>
              <a:spcBef>
                <a:spcPct val="0"/>
              </a:spcBef>
              <a:buClrTx/>
              <a:defRPr/>
            </a:pPr>
            <a:r>
              <a:rPr lang="en-US" sz="1400" b="1" kern="1200" spc="284" dirty="0">
                <a:latin typeface="Arial Narrow" panose="020B0606020202030204" pitchFamily="34" charset="0"/>
                <a:ea typeface="+mn-ea"/>
                <a:cs typeface="+mn-cs"/>
              </a:rPr>
              <a:t>RIPE Stephanie Urchick</a:t>
            </a:r>
          </a:p>
        </p:txBody>
      </p:sp>
      <p:sp>
        <p:nvSpPr>
          <p:cNvPr id="24" name="TextBox 23">
            <a:extLst>
              <a:ext uri="{FF2B5EF4-FFF2-40B4-BE49-F238E27FC236}">
                <a16:creationId xmlns:a16="http://schemas.microsoft.com/office/drawing/2014/main" id="{33818732-03AE-4937-792E-EF5A652057F9}"/>
              </a:ext>
            </a:extLst>
          </p:cNvPr>
          <p:cNvSpPr txBox="1"/>
          <p:nvPr/>
        </p:nvSpPr>
        <p:spPr>
          <a:xfrm>
            <a:off x="6170214" y="6445929"/>
            <a:ext cx="6121216" cy="263342"/>
          </a:xfrm>
          <a:prstGeom prst="rect">
            <a:avLst/>
          </a:prstGeom>
          <a:noFill/>
        </p:spPr>
        <p:txBody>
          <a:bodyPr wrap="square">
            <a:spAutoFit/>
          </a:bodyPr>
          <a:lstStyle/>
          <a:p>
            <a:pPr algn="ctr" defTabSz="857250">
              <a:lnSpc>
                <a:spcPts val="1327"/>
              </a:lnSpc>
              <a:spcBef>
                <a:spcPct val="0"/>
              </a:spcBef>
              <a:buClrTx/>
              <a:defRPr/>
            </a:pPr>
            <a:r>
              <a:rPr lang="en-US" sz="1400" b="1" kern="1200" spc="284" dirty="0">
                <a:latin typeface="Arial Narrow" panose="020B0606020202030204" pitchFamily="34" charset="0"/>
                <a:ea typeface="+mn-ea"/>
                <a:cs typeface="+mn-cs"/>
              </a:rPr>
              <a:t>Director Elect Chris Etienne</a:t>
            </a:r>
          </a:p>
        </p:txBody>
      </p:sp>
      <p:pic>
        <p:nvPicPr>
          <p:cNvPr id="6" name="Picture 5">
            <a:extLst>
              <a:ext uri="{FF2B5EF4-FFF2-40B4-BE49-F238E27FC236}">
                <a16:creationId xmlns:a16="http://schemas.microsoft.com/office/drawing/2014/main" id="{5A179A69-F995-3C87-B5F5-C18CF9AC1EED}"/>
              </a:ext>
            </a:extLst>
          </p:cNvPr>
          <p:cNvPicPr>
            <a:picLocks noChangeAspect="1"/>
          </p:cNvPicPr>
          <p:nvPr/>
        </p:nvPicPr>
        <p:blipFill rotWithShape="1">
          <a:blip r:embed="rId5"/>
          <a:srcRect l="4281" t="5471" b="8513"/>
          <a:stretch/>
        </p:blipFill>
        <p:spPr>
          <a:xfrm>
            <a:off x="7666807" y="148729"/>
            <a:ext cx="2994117" cy="2974015"/>
          </a:xfrm>
          <a:prstGeom prst="flowChartConnector">
            <a:avLst/>
          </a:prstGeom>
          <a:ln>
            <a:solidFill>
              <a:srgbClr val="000000"/>
            </a:solidFill>
          </a:ln>
        </p:spPr>
      </p:pic>
    </p:spTree>
    <p:custDataLst>
      <p:tags r:id="rId1"/>
    </p:custDataLst>
    <p:extLst>
      <p:ext uri="{BB962C8B-B14F-4D97-AF65-F5344CB8AC3E}">
        <p14:creationId xmlns:p14="http://schemas.microsoft.com/office/powerpoint/2010/main" val="3023883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9B31E3-80C4-348E-5326-7DB5BE4BFE7A}"/>
              </a:ext>
            </a:extLst>
          </p:cNvPr>
          <p:cNvSpPr>
            <a:spLocks noGrp="1"/>
          </p:cNvSpPr>
          <p:nvPr>
            <p:ph type="sldNum" sz="quarter" idx="12"/>
          </p:nvPr>
        </p:nvSpPr>
        <p:spPr/>
        <p:txBody>
          <a:bodyPr/>
          <a:lstStyle/>
          <a:p>
            <a:fld id="{25E80FB4-6C53-F54C-B11E-8D600D8C2E01}" type="slidenum">
              <a:rPr lang="en-US" smtClean="0"/>
              <a:t>6</a:t>
            </a:fld>
            <a:endParaRPr lang="en-US"/>
          </a:p>
        </p:txBody>
      </p:sp>
      <p:pic>
        <p:nvPicPr>
          <p:cNvPr id="3" name="Picture 2" descr="Diagram&#10;&#10;Description automatically generated">
            <a:extLst>
              <a:ext uri="{FF2B5EF4-FFF2-40B4-BE49-F238E27FC236}">
                <a16:creationId xmlns:a16="http://schemas.microsoft.com/office/drawing/2014/main" id="{7B218074-A3AB-4239-8E30-B6B90F0CE396}"/>
              </a:ext>
            </a:extLst>
          </p:cNvPr>
          <p:cNvPicPr>
            <a:picLocks noChangeAspect="1"/>
          </p:cNvPicPr>
          <p:nvPr/>
        </p:nvPicPr>
        <p:blipFill rotWithShape="1">
          <a:blip r:embed="rId2"/>
          <a:srcRect b="16570"/>
          <a:stretch/>
        </p:blipFill>
        <p:spPr>
          <a:xfrm>
            <a:off x="0" y="570677"/>
            <a:ext cx="12168663" cy="5716646"/>
          </a:xfrm>
          <a:prstGeom prst="rect">
            <a:avLst/>
          </a:prstGeom>
        </p:spPr>
      </p:pic>
      <p:pic>
        <p:nvPicPr>
          <p:cNvPr id="4" name="Google Shape;64;p52">
            <a:extLst>
              <a:ext uri="{FF2B5EF4-FFF2-40B4-BE49-F238E27FC236}">
                <a16:creationId xmlns:a16="http://schemas.microsoft.com/office/drawing/2014/main" id="{B233EB9D-8A59-7F62-0189-F1A90C46A4F0}"/>
              </a:ext>
            </a:extLst>
          </p:cNvPr>
          <p:cNvPicPr preferRelativeResize="0"/>
          <p:nvPr/>
        </p:nvPicPr>
        <p:blipFill rotWithShape="1">
          <a:blip r:embed="rId3">
            <a:alphaModFix/>
          </a:blip>
          <a:srcRect/>
          <a:stretch/>
        </p:blipFill>
        <p:spPr>
          <a:xfrm>
            <a:off x="10019503" y="5818393"/>
            <a:ext cx="1883773" cy="716364"/>
          </a:xfrm>
          <a:prstGeom prst="rect">
            <a:avLst/>
          </a:prstGeom>
          <a:noFill/>
          <a:ln>
            <a:noFill/>
          </a:ln>
        </p:spPr>
      </p:pic>
      <p:sp>
        <p:nvSpPr>
          <p:cNvPr id="6" name="TextBox 5">
            <a:extLst>
              <a:ext uri="{FF2B5EF4-FFF2-40B4-BE49-F238E27FC236}">
                <a16:creationId xmlns:a16="http://schemas.microsoft.com/office/drawing/2014/main" id="{3C2D0245-C89D-6823-F102-456D2ECD5146}"/>
              </a:ext>
            </a:extLst>
          </p:cNvPr>
          <p:cNvSpPr txBox="1"/>
          <p:nvPr/>
        </p:nvSpPr>
        <p:spPr>
          <a:xfrm>
            <a:off x="-106743" y="348448"/>
            <a:ext cx="12192000" cy="6186309"/>
          </a:xfrm>
          <a:prstGeom prst="rect">
            <a:avLst/>
          </a:prstGeom>
          <a:noFill/>
        </p:spPr>
        <p:txBody>
          <a:bodyPr wrap="square">
            <a:spAutoFit/>
          </a:bodyPr>
          <a:lstStyle/>
          <a:p>
            <a:pPr algn="ctr"/>
            <a:r>
              <a:rPr lang="en-US" sz="4400" dirty="0">
                <a:solidFill>
                  <a:schemeClr val="tx1"/>
                </a:solidFill>
                <a:effectLst>
                  <a:outerShdw blurRad="38100" dist="38100" dir="2700000" algn="tl">
                    <a:srgbClr val="000000">
                      <a:alpha val="43137"/>
                    </a:srgbClr>
                  </a:outerShdw>
                </a:effectLst>
                <a:latin typeface="Arial Narrow" panose="020B0606020202030204" pitchFamily="34" charset="0"/>
              </a:rPr>
              <a:t>WHY DO WE NEED THIS</a:t>
            </a:r>
            <a:r>
              <a:rPr lang="en-US" sz="4400" cap="none" dirty="0">
                <a:solidFill>
                  <a:schemeClr val="tx1"/>
                </a:solidFill>
                <a:effectLst>
                  <a:outerShdw blurRad="38100" dist="38100" dir="2700000" algn="tl">
                    <a:srgbClr val="000000">
                      <a:alpha val="43137"/>
                    </a:srgbClr>
                  </a:outerShdw>
                </a:effectLst>
                <a:latin typeface="Arial Narrow" panose="020B0606020202030204" pitchFamily="34" charset="0"/>
              </a:rPr>
              <a:t>?</a:t>
            </a:r>
          </a:p>
          <a:p>
            <a:pPr algn="ctr"/>
            <a:endParaRPr kumimoji="0" lang="en-US" sz="4400" b="0" i="0" u="none" strike="noStrike" kern="0" spc="0" normalizeH="0" baseline="0" noProof="0" dirty="0">
              <a:ln>
                <a:noFill/>
              </a:ln>
              <a:solidFill>
                <a:schemeClr val="tx1"/>
              </a:solidFill>
              <a:effectLst>
                <a:outerShdw blurRad="38100" dist="38100" dir="2700000" algn="tl">
                  <a:srgbClr val="000000">
                    <a:alpha val="43137"/>
                  </a:srgbClr>
                </a:outerShdw>
              </a:effectLst>
              <a:uLnTx/>
              <a:uFillTx/>
              <a:latin typeface="Arial Narrow" panose="020B0606020202030204" pitchFamily="34" charset="0"/>
              <a:sym typeface="Arial"/>
            </a:endParaRPr>
          </a:p>
          <a:p>
            <a:pPr algn="ctr"/>
            <a:endParaRPr lang="en-US" sz="4400" cap="none" dirty="0">
              <a:solidFill>
                <a:schemeClr val="tx1"/>
              </a:solidFill>
              <a:effectLst>
                <a:outerShdw blurRad="38100" dist="38100" dir="2700000" algn="tl">
                  <a:srgbClr val="000000">
                    <a:alpha val="43137"/>
                  </a:srgbClr>
                </a:outerShdw>
              </a:effectLst>
              <a:latin typeface="Arial Narrow" panose="020B0606020202030204" pitchFamily="34" charset="0"/>
            </a:endParaRPr>
          </a:p>
          <a:p>
            <a:pPr algn="ctr"/>
            <a:endParaRPr kumimoji="0" lang="en-US" sz="4400" b="0" i="0" u="none" strike="noStrike" kern="0" spc="0" normalizeH="0" baseline="0" noProof="0" dirty="0">
              <a:ln>
                <a:noFill/>
              </a:ln>
              <a:solidFill>
                <a:schemeClr val="tx1"/>
              </a:solidFill>
              <a:effectLst>
                <a:outerShdw blurRad="38100" dist="38100" dir="2700000" algn="tl">
                  <a:srgbClr val="000000">
                    <a:alpha val="43137"/>
                  </a:srgbClr>
                </a:outerShdw>
              </a:effectLst>
              <a:uLnTx/>
              <a:uFillTx/>
              <a:latin typeface="Arial Narrow" panose="020B0606020202030204" pitchFamily="34" charset="0"/>
              <a:sym typeface="Arial"/>
            </a:endParaRPr>
          </a:p>
          <a:p>
            <a:pPr algn="ctr"/>
            <a:endParaRPr lang="en-US" sz="4400" cap="none" dirty="0">
              <a:solidFill>
                <a:schemeClr val="tx1"/>
              </a:solidFill>
              <a:effectLst>
                <a:outerShdw blurRad="38100" dist="38100" dir="2700000" algn="tl">
                  <a:srgbClr val="000000">
                    <a:alpha val="43137"/>
                  </a:srgbClr>
                </a:outerShdw>
              </a:effectLst>
              <a:latin typeface="Arial Narrow" panose="020B0606020202030204" pitchFamily="34" charset="0"/>
            </a:endParaRPr>
          </a:p>
          <a:p>
            <a:pPr algn="ctr"/>
            <a:endParaRPr kumimoji="0" lang="en-US" sz="4400" b="0" i="0" u="none" strike="noStrike" kern="0" spc="0" normalizeH="0" baseline="0" noProof="0" dirty="0">
              <a:ln>
                <a:noFill/>
              </a:ln>
              <a:solidFill>
                <a:schemeClr val="tx1"/>
              </a:solidFill>
              <a:effectLst>
                <a:outerShdw blurRad="38100" dist="38100" dir="2700000" algn="tl">
                  <a:srgbClr val="000000">
                    <a:alpha val="43137"/>
                  </a:srgbClr>
                </a:outerShdw>
              </a:effectLst>
              <a:uLnTx/>
              <a:uFillTx/>
              <a:latin typeface="Arial Narrow" panose="020B0606020202030204" pitchFamily="34" charset="0"/>
              <a:sym typeface="Arial"/>
            </a:endParaRPr>
          </a:p>
          <a:p>
            <a:pPr algn="ctr"/>
            <a:endParaRPr lang="en-US" sz="4400" cap="none" dirty="0">
              <a:solidFill>
                <a:schemeClr val="tx1"/>
              </a:solidFill>
              <a:effectLst>
                <a:outerShdw blurRad="38100" dist="38100" dir="2700000" algn="tl">
                  <a:srgbClr val="000000">
                    <a:alpha val="43137"/>
                  </a:srgbClr>
                </a:outerShdw>
              </a:effectLst>
              <a:latin typeface="Arial Narrow" panose="020B0606020202030204" pitchFamily="34" charset="0"/>
            </a:endParaRPr>
          </a:p>
          <a:p>
            <a:pPr algn="ctr"/>
            <a:endParaRPr kumimoji="0" lang="en-US" sz="4400" b="0" i="0" u="none" strike="noStrike" kern="0" spc="0" normalizeH="0" baseline="0" noProof="0" dirty="0">
              <a:ln>
                <a:noFill/>
              </a:ln>
              <a:solidFill>
                <a:schemeClr val="tx1"/>
              </a:solidFill>
              <a:effectLst>
                <a:outerShdw blurRad="38100" dist="38100" dir="2700000" algn="tl">
                  <a:srgbClr val="000000">
                    <a:alpha val="43137"/>
                  </a:srgbClr>
                </a:outerShdw>
              </a:effectLst>
              <a:uLnTx/>
              <a:uFillTx/>
              <a:latin typeface="Arial Narrow" panose="020B0606020202030204" pitchFamily="34" charset="0"/>
              <a:sym typeface="Arial"/>
            </a:endParaRPr>
          </a:p>
          <a:p>
            <a:pPr algn="ctr"/>
            <a:r>
              <a:rPr lang="en-US" sz="4400" cap="none" dirty="0">
                <a:solidFill>
                  <a:schemeClr val="tx1"/>
                </a:solidFill>
                <a:effectLst>
                  <a:outerShdw blurRad="38100" dist="38100" dir="2700000" algn="tl">
                    <a:srgbClr val="000000">
                      <a:alpha val="43137"/>
                    </a:srgbClr>
                  </a:outerShdw>
                </a:effectLst>
                <a:latin typeface="Arial Narrow" panose="020B0606020202030204" pitchFamily="34" charset="0"/>
              </a:rPr>
              <a:t>TO FOCUS CLUBS!</a:t>
            </a:r>
            <a:endParaRPr kumimoji="0" lang="en-US" sz="44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Narrow" panose="020B0606020202030204" pitchFamily="34" charset="0"/>
              <a:sym typeface="Arial"/>
            </a:endParaRPr>
          </a:p>
        </p:txBody>
      </p:sp>
    </p:spTree>
    <p:extLst>
      <p:ext uri="{BB962C8B-B14F-4D97-AF65-F5344CB8AC3E}">
        <p14:creationId xmlns:p14="http://schemas.microsoft.com/office/powerpoint/2010/main" val="4040097498"/>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ipart, vector graphics&#10;&#10;Description automatically generated">
            <a:extLst>
              <a:ext uri="{FF2B5EF4-FFF2-40B4-BE49-F238E27FC236}">
                <a16:creationId xmlns:a16="http://schemas.microsoft.com/office/drawing/2014/main" id="{835E1A80-864F-2F67-CF15-84F018CBC4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7" name="Subtitle 2">
            <a:extLst>
              <a:ext uri="{FF2B5EF4-FFF2-40B4-BE49-F238E27FC236}">
                <a16:creationId xmlns:a16="http://schemas.microsoft.com/office/drawing/2014/main" id="{41E91073-A591-9E4D-A3D1-806CAEA0421A}"/>
              </a:ext>
            </a:extLst>
          </p:cNvPr>
          <p:cNvSpPr txBox="1">
            <a:spLocks/>
          </p:cNvSpPr>
          <p:nvPr/>
        </p:nvSpPr>
        <p:spPr>
          <a:xfrm>
            <a:off x="719715" y="1644340"/>
            <a:ext cx="11922035" cy="1636381"/>
          </a:xfrm>
          <a:prstGeom prst="rect">
            <a:avLst/>
          </a:prstGeom>
          <a:effectLst>
            <a:glow rad="12700">
              <a:schemeClr val="tx1"/>
            </a:glow>
          </a:effectLst>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rtl="0"/>
            <a:r>
              <a:rPr lang="pt-br" sz="10666"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ONLY 35%</a:t>
            </a:r>
          </a:p>
        </p:txBody>
      </p:sp>
      <p:sp>
        <p:nvSpPr>
          <p:cNvPr id="8" name="Subtitle 2">
            <a:extLst>
              <a:ext uri="{FF2B5EF4-FFF2-40B4-BE49-F238E27FC236}">
                <a16:creationId xmlns:a16="http://schemas.microsoft.com/office/drawing/2014/main" id="{07C48594-9D8D-B349-9A5E-F5BE0D0AF525}"/>
              </a:ext>
            </a:extLst>
          </p:cNvPr>
          <p:cNvSpPr txBox="1">
            <a:spLocks/>
          </p:cNvSpPr>
          <p:nvPr/>
        </p:nvSpPr>
        <p:spPr>
          <a:xfrm>
            <a:off x="795131" y="2996432"/>
            <a:ext cx="10383008" cy="2179765"/>
          </a:xfrm>
          <a:prstGeom prst="rect">
            <a:avLst/>
          </a:prstGeom>
          <a:effectLst>
            <a:glow rad="12700">
              <a:schemeClr val="tx1"/>
            </a:glow>
          </a:effectLst>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rtl="0"/>
            <a:r>
              <a:rPr lang="pt-br" sz="5333"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Rotary </a:t>
            </a:r>
            <a:r>
              <a:rPr lang="pt-br" sz="5333" b="1"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is</a:t>
            </a:r>
            <a:r>
              <a:rPr lang="pt-br" sz="5333"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5333" b="1"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an</a:t>
            </a:r>
            <a:r>
              <a:rPr lang="pt-br" sz="5333"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br>
              <a:rPr lang="pt-BR" sz="5333"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br>
            <a:r>
              <a:rPr lang="pt-br" sz="5333" b="1"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organization</a:t>
            </a:r>
            <a:r>
              <a:rPr lang="pt-br" sz="5333"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for </a:t>
            </a:r>
            <a:br>
              <a:rPr lang="pt-BR" sz="5333"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br>
            <a:r>
              <a:rPr lang="pt-br" sz="5333" b="1"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people</a:t>
            </a:r>
            <a:r>
              <a:rPr lang="pt-br" sz="5333"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like me.</a:t>
            </a:r>
          </a:p>
        </p:txBody>
      </p:sp>
      <p:pic>
        <p:nvPicPr>
          <p:cNvPr id="2" name="Google Shape;64;p52">
            <a:extLst>
              <a:ext uri="{FF2B5EF4-FFF2-40B4-BE49-F238E27FC236}">
                <a16:creationId xmlns:a16="http://schemas.microsoft.com/office/drawing/2014/main" id="{99C5F70B-606C-4149-0669-F18A17FF7DE3}"/>
              </a:ext>
            </a:extLst>
          </p:cNvPr>
          <p:cNvPicPr preferRelativeResize="0"/>
          <p:nvPr/>
        </p:nvPicPr>
        <p:blipFill rotWithShape="1">
          <a:blip r:embed="rId5">
            <a:alphaModFix/>
          </a:blip>
          <a:srcRect/>
          <a:stretch/>
        </p:blipFill>
        <p:spPr>
          <a:xfrm>
            <a:off x="10019503" y="5818393"/>
            <a:ext cx="1883773" cy="716364"/>
          </a:xfrm>
          <a:prstGeom prst="rect">
            <a:avLst/>
          </a:prstGeom>
          <a:noFill/>
          <a:ln>
            <a:noFill/>
          </a:ln>
        </p:spPr>
      </p:pic>
    </p:spTree>
    <p:custDataLst>
      <p:tags r:id="rId1"/>
    </p:custDataLst>
    <p:extLst>
      <p:ext uri="{BB962C8B-B14F-4D97-AF65-F5344CB8AC3E}">
        <p14:creationId xmlns:p14="http://schemas.microsoft.com/office/powerpoint/2010/main" val="3434773856"/>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ipart&#10;&#10;Description automatically generated">
            <a:extLst>
              <a:ext uri="{FF2B5EF4-FFF2-40B4-BE49-F238E27FC236}">
                <a16:creationId xmlns:a16="http://schemas.microsoft.com/office/drawing/2014/main" id="{AE2D84E5-BD22-D5E1-9F4E-92E4934D66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7" name="Subtitle 2">
            <a:extLst>
              <a:ext uri="{FF2B5EF4-FFF2-40B4-BE49-F238E27FC236}">
                <a16:creationId xmlns:a16="http://schemas.microsoft.com/office/drawing/2014/main" id="{41E91073-A591-9E4D-A3D1-806CAEA0421A}"/>
              </a:ext>
            </a:extLst>
          </p:cNvPr>
          <p:cNvSpPr txBox="1">
            <a:spLocks/>
          </p:cNvSpPr>
          <p:nvPr/>
        </p:nvSpPr>
        <p:spPr>
          <a:xfrm>
            <a:off x="699797" y="1945999"/>
            <a:ext cx="11922035" cy="1636381"/>
          </a:xfrm>
          <a:prstGeom prst="rect">
            <a:avLst/>
          </a:prstGeom>
          <a:effectLst>
            <a:glow rad="12700">
              <a:schemeClr val="tx1"/>
            </a:glow>
          </a:effectLst>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rtl="0"/>
            <a:r>
              <a:rPr lang="pt-br" sz="10666"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ONLY 25%</a:t>
            </a:r>
          </a:p>
        </p:txBody>
      </p:sp>
      <p:sp>
        <p:nvSpPr>
          <p:cNvPr id="8" name="Subtitle 2">
            <a:extLst>
              <a:ext uri="{FF2B5EF4-FFF2-40B4-BE49-F238E27FC236}">
                <a16:creationId xmlns:a16="http://schemas.microsoft.com/office/drawing/2014/main" id="{07C48594-9D8D-B349-9A5E-F5BE0D0AF525}"/>
              </a:ext>
            </a:extLst>
          </p:cNvPr>
          <p:cNvSpPr txBox="1">
            <a:spLocks/>
          </p:cNvSpPr>
          <p:nvPr/>
        </p:nvSpPr>
        <p:spPr>
          <a:xfrm>
            <a:off x="832837" y="3298091"/>
            <a:ext cx="10383008" cy="2179765"/>
          </a:xfrm>
          <a:prstGeom prst="rect">
            <a:avLst/>
          </a:prstGeom>
          <a:effectLst>
            <a:glow rad="12700">
              <a:schemeClr val="tx1"/>
            </a:glow>
          </a:effectLst>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rtl="0"/>
            <a:r>
              <a:rPr lang="pt-br" sz="5333" b="1"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Know</a:t>
            </a:r>
            <a:r>
              <a:rPr lang="pt-br" sz="5333"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5333" b="1"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someone</a:t>
            </a:r>
            <a:r>
              <a:rPr lang="pt-br" sz="5333"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br>
              <a:rPr lang="pt-BR" sz="5333"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br>
            <a:r>
              <a:rPr lang="pt-br" sz="5333"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in Rotary</a:t>
            </a:r>
          </a:p>
        </p:txBody>
      </p:sp>
      <p:pic>
        <p:nvPicPr>
          <p:cNvPr id="2" name="Google Shape;64;p52">
            <a:extLst>
              <a:ext uri="{FF2B5EF4-FFF2-40B4-BE49-F238E27FC236}">
                <a16:creationId xmlns:a16="http://schemas.microsoft.com/office/drawing/2014/main" id="{D26D8ADE-475D-AC87-E273-D50D3FB2562A}"/>
              </a:ext>
            </a:extLst>
          </p:cNvPr>
          <p:cNvPicPr preferRelativeResize="0"/>
          <p:nvPr/>
        </p:nvPicPr>
        <p:blipFill rotWithShape="1">
          <a:blip r:embed="rId5">
            <a:alphaModFix/>
          </a:blip>
          <a:srcRect/>
          <a:stretch/>
        </p:blipFill>
        <p:spPr>
          <a:xfrm>
            <a:off x="10019503" y="5818393"/>
            <a:ext cx="1883773" cy="716364"/>
          </a:xfrm>
          <a:prstGeom prst="rect">
            <a:avLst/>
          </a:prstGeom>
          <a:noFill/>
          <a:ln>
            <a:noFill/>
          </a:ln>
        </p:spPr>
      </p:pic>
    </p:spTree>
    <p:custDataLst>
      <p:tags r:id="rId1"/>
    </p:custDataLst>
    <p:extLst>
      <p:ext uri="{BB962C8B-B14F-4D97-AF65-F5344CB8AC3E}">
        <p14:creationId xmlns:p14="http://schemas.microsoft.com/office/powerpoint/2010/main" val="1159857434"/>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A14887-40B0-88C9-0553-D51DF0A381E1}"/>
              </a:ext>
            </a:extLst>
          </p:cNvPr>
          <p:cNvSpPr>
            <a:spLocks noGrp="1"/>
          </p:cNvSpPr>
          <p:nvPr>
            <p:ph type="body" sz="quarter" idx="14"/>
          </p:nvPr>
        </p:nvSpPr>
        <p:spPr>
          <a:xfrm>
            <a:off x="560251" y="2965842"/>
            <a:ext cx="3202604" cy="1135062"/>
          </a:xfrm>
        </p:spPr>
        <p:txBody>
          <a:bodyPr/>
          <a:lstStyle/>
          <a:p>
            <a:pPr algn="ctr"/>
            <a:r>
              <a:rPr lang="en-US" cap="none" dirty="0">
                <a:solidFill>
                  <a:srgbClr val="FFFFFF"/>
                </a:solidFill>
                <a:effectLst>
                  <a:outerShdw blurRad="38100" dist="38100" dir="2700000" algn="tl">
                    <a:srgbClr val="000000">
                      <a:alpha val="43137"/>
                    </a:srgbClr>
                  </a:outerShdw>
                </a:effectLst>
                <a:latin typeface="Arial Narrow" panose="020B0606020202030204" pitchFamily="34" charset="0"/>
              </a:rPr>
              <a:t>HOW DOES</a:t>
            </a:r>
          </a:p>
          <a:p>
            <a:pPr algn="ctr"/>
            <a:r>
              <a:rPr lang="en-US" cap="none" dirty="0">
                <a:solidFill>
                  <a:srgbClr val="FFFFFF"/>
                </a:solidFill>
                <a:effectLst>
                  <a:outerShdw blurRad="38100" dist="38100" dir="2700000" algn="tl">
                    <a:srgbClr val="000000">
                      <a:alpha val="43137"/>
                    </a:srgbClr>
                  </a:outerShdw>
                </a:effectLst>
                <a:latin typeface="Arial Narrow" panose="020B0606020202030204" pitchFamily="34" charset="0"/>
              </a:rPr>
              <a:t>IT WORK?</a:t>
            </a:r>
            <a:endParaRPr kumimoji="0" lang="en-US" sz="11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Narrow" panose="020B0606020202030204" pitchFamily="34" charset="0"/>
              <a:sym typeface="Arial"/>
            </a:endParaRPr>
          </a:p>
          <a:p>
            <a:endParaRPr lang="en-US" dirty="0"/>
          </a:p>
        </p:txBody>
      </p:sp>
      <p:sp>
        <p:nvSpPr>
          <p:cNvPr id="5" name="Slide Number Placeholder 4">
            <a:extLst>
              <a:ext uri="{FF2B5EF4-FFF2-40B4-BE49-F238E27FC236}">
                <a16:creationId xmlns:a16="http://schemas.microsoft.com/office/drawing/2014/main" id="{0B8E6F48-9CDB-C67E-E6A7-F74C189033B6}"/>
              </a:ext>
            </a:extLst>
          </p:cNvPr>
          <p:cNvSpPr>
            <a:spLocks noGrp="1"/>
          </p:cNvSpPr>
          <p:nvPr>
            <p:ph type="sldNum" sz="quarter" idx="15"/>
          </p:nvPr>
        </p:nvSpPr>
        <p:spPr/>
        <p:txBody>
          <a:bodyPr/>
          <a:lstStyle/>
          <a:p>
            <a:fld id="{97A94E25-127B-4C48-AF96-44BA7B823777}" type="slidenum">
              <a:rPr lang="en-US" smtClean="0"/>
              <a:pPr/>
              <a:t>9</a:t>
            </a:fld>
            <a:endParaRPr lang="en-US" dirty="0"/>
          </a:p>
        </p:txBody>
      </p:sp>
      <p:sp>
        <p:nvSpPr>
          <p:cNvPr id="13" name="TextBox 12">
            <a:extLst>
              <a:ext uri="{FF2B5EF4-FFF2-40B4-BE49-F238E27FC236}">
                <a16:creationId xmlns:a16="http://schemas.microsoft.com/office/drawing/2014/main" id="{D64FB494-EA82-9CDC-02DD-938C3C77E04A}"/>
              </a:ext>
            </a:extLst>
          </p:cNvPr>
          <p:cNvSpPr txBox="1"/>
          <p:nvPr/>
        </p:nvSpPr>
        <p:spPr>
          <a:xfrm>
            <a:off x="7891971" y="5074090"/>
            <a:ext cx="2352227" cy="757130"/>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
                <a:srgbClr val="FFFFFF"/>
              </a:buClr>
              <a:buSzPts val="2200"/>
              <a:buFont typeface="Arial"/>
              <a:buNone/>
              <a:tabLst/>
              <a:defRPr/>
            </a:pPr>
            <a:r>
              <a:rPr kumimoji="0" lang="en-US" sz="2400" b="1" i="0" u="none" strike="noStrike" kern="0" cap="none" spc="0" normalizeH="0" baseline="0" noProof="0" dirty="0">
                <a:ln>
                  <a:noFill/>
                </a:ln>
                <a:solidFill>
                  <a:srgbClr val="FFFFFF"/>
                </a:solidFill>
                <a:effectLst/>
                <a:uLnTx/>
                <a:uFillTx/>
                <a:latin typeface="Arial"/>
                <a:ea typeface="Arial"/>
                <a:cs typeface="Arial"/>
                <a:sym typeface="Arial"/>
              </a:rPr>
              <a:t>CLUB EXPERIENCE</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TextBox 13">
            <a:extLst>
              <a:ext uri="{FF2B5EF4-FFF2-40B4-BE49-F238E27FC236}">
                <a16:creationId xmlns:a16="http://schemas.microsoft.com/office/drawing/2014/main" id="{7CC490C0-7AAA-B54A-6C8D-384C0424DC09}"/>
              </a:ext>
            </a:extLst>
          </p:cNvPr>
          <p:cNvSpPr txBox="1"/>
          <p:nvPr/>
        </p:nvSpPr>
        <p:spPr>
          <a:xfrm rot="2316238">
            <a:off x="10033548" y="1601100"/>
            <a:ext cx="2212853" cy="757130"/>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
                <a:srgbClr val="FFFFFF"/>
              </a:buClr>
              <a:buSzPts val="2200"/>
              <a:buFont typeface="Arial"/>
              <a:buNone/>
              <a:tabLst/>
              <a:defRPr/>
            </a:pPr>
            <a:r>
              <a:rPr kumimoji="0" lang="en-US" sz="2400" b="1" i="0" u="none" strike="noStrike" kern="0" cap="none" spc="0" normalizeH="0" baseline="0" noProof="0" dirty="0">
                <a:ln>
                  <a:noFill/>
                </a:ln>
                <a:solidFill>
                  <a:srgbClr val="FFFFFF"/>
                </a:solidFill>
                <a:effectLst/>
                <a:uLnTx/>
                <a:uFillTx/>
                <a:latin typeface="Arial"/>
                <a:ea typeface="Arial"/>
                <a:cs typeface="Arial"/>
                <a:sym typeface="Arial"/>
              </a:rPr>
              <a:t>CLUB EXPERIENCE</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 name="Google Shape;357;p9">
            <a:extLst>
              <a:ext uri="{FF2B5EF4-FFF2-40B4-BE49-F238E27FC236}">
                <a16:creationId xmlns:a16="http://schemas.microsoft.com/office/drawing/2014/main" id="{BFE812ED-ACC8-94FD-EDD8-DFD3214DB576}"/>
              </a:ext>
            </a:extLst>
          </p:cNvPr>
          <p:cNvSpPr txBox="1"/>
          <p:nvPr/>
        </p:nvSpPr>
        <p:spPr>
          <a:xfrm>
            <a:off x="6899810" y="3069830"/>
            <a:ext cx="2097483" cy="1287092"/>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100"/>
              <a:buFont typeface="Arial"/>
              <a:buNone/>
              <a:tabLst/>
              <a:defRPr/>
            </a:pPr>
            <a:r>
              <a:rPr kumimoji="0" lang="en-US" sz="2100" b="1" i="0" u="none" strike="noStrike" kern="0" cap="none" spc="0" normalizeH="0" baseline="0" noProof="0" dirty="0">
                <a:ln>
                  <a:noFill/>
                </a:ln>
                <a:solidFill>
                  <a:srgbClr val="FFFFFF"/>
                </a:solidFill>
                <a:effectLst/>
                <a:uLnTx/>
                <a:uFillTx/>
                <a:latin typeface="Arial"/>
                <a:ea typeface="Arial"/>
                <a:cs typeface="Arial"/>
                <a:sym typeface="Arial"/>
              </a:rPr>
              <a:t>3.</a:t>
            </a:r>
            <a:br>
              <a:rPr kumimoji="0" lang="en-US" sz="2100" b="1" i="0" u="none" strike="noStrike" kern="0" cap="none" spc="0" normalizeH="0" baseline="0" noProof="0" dirty="0">
                <a:ln>
                  <a:noFill/>
                </a:ln>
                <a:solidFill>
                  <a:srgbClr val="FFFFFF"/>
                </a:solidFill>
                <a:effectLst/>
                <a:uLnTx/>
                <a:uFillTx/>
                <a:latin typeface="Arial"/>
                <a:ea typeface="Arial"/>
                <a:cs typeface="Arial"/>
                <a:sym typeface="Arial"/>
              </a:rPr>
            </a:br>
            <a:r>
              <a:rPr kumimoji="0" lang="en-US" sz="2100" b="1" i="0" u="none" strike="noStrike" kern="0" cap="none" spc="0" normalizeH="0" baseline="0" noProof="0" dirty="0">
                <a:ln>
                  <a:noFill/>
                </a:ln>
                <a:solidFill>
                  <a:srgbClr val="FFFFFF"/>
                </a:solidFill>
                <a:effectLst/>
                <a:uLnTx/>
                <a:uFillTx/>
                <a:latin typeface="Arial"/>
                <a:cs typeface="Arial"/>
                <a:sym typeface="Arial"/>
              </a:rPr>
              <a:t>FORM</a:t>
            </a:r>
            <a:endParaRPr kumimoji="0" lang="en-US" sz="2100" b="1"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FFFFFF"/>
              </a:buClr>
              <a:buSzPts val="2100"/>
              <a:buFont typeface="Arial"/>
              <a:buNone/>
              <a:tabLst/>
              <a:defRPr/>
            </a:pPr>
            <a:r>
              <a:rPr kumimoji="0" lang="en-US" sz="2100" b="1" i="0" u="none" strike="noStrike" kern="0" cap="none" spc="0" normalizeH="0" baseline="0" noProof="0" dirty="0">
                <a:ln>
                  <a:noFill/>
                </a:ln>
                <a:solidFill>
                  <a:srgbClr val="FFFFFF"/>
                </a:solidFill>
                <a:effectLst/>
                <a:uLnTx/>
                <a:uFillTx/>
                <a:latin typeface="Arial"/>
                <a:ea typeface="Arial"/>
                <a:cs typeface="Arial"/>
                <a:sym typeface="Arial"/>
              </a:rPr>
              <a:t>NEW CLUBS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1" name="Google Shape;361;p9">
            <a:extLst>
              <a:ext uri="{FF2B5EF4-FFF2-40B4-BE49-F238E27FC236}">
                <a16:creationId xmlns:a16="http://schemas.microsoft.com/office/drawing/2014/main" id="{EEAABDB6-F739-4A6F-07F3-EDB9B31BEB29}"/>
              </a:ext>
            </a:extLst>
          </p:cNvPr>
          <p:cNvSpPr txBox="1"/>
          <p:nvPr/>
        </p:nvSpPr>
        <p:spPr>
          <a:xfrm>
            <a:off x="9469978" y="3083016"/>
            <a:ext cx="1661344" cy="1473046"/>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100"/>
              <a:buFont typeface="Arial"/>
              <a:buNone/>
              <a:tabLst/>
              <a:defRPr/>
            </a:pPr>
            <a:r>
              <a:rPr kumimoji="0" lang="en-US" sz="2100" b="1" i="0" u="none" strike="noStrike" kern="0" cap="none" spc="0" normalizeH="0" baseline="0" noProof="0" dirty="0">
                <a:ln>
                  <a:noFill/>
                </a:ln>
                <a:solidFill>
                  <a:srgbClr val="FFFFFF"/>
                </a:solidFill>
                <a:effectLst/>
                <a:uLnTx/>
                <a:uFillTx/>
                <a:latin typeface="Arial"/>
                <a:cs typeface="Arial"/>
                <a:sym typeface="Arial"/>
              </a:rPr>
              <a:t>2</a:t>
            </a:r>
            <a:br>
              <a:rPr kumimoji="0" lang="en-US" sz="2100" b="1" i="0" u="none" strike="noStrike" kern="0" cap="none" spc="0" normalizeH="0" baseline="0" noProof="0" dirty="0">
                <a:ln>
                  <a:noFill/>
                </a:ln>
                <a:solidFill>
                  <a:srgbClr val="FFFFFF"/>
                </a:solidFill>
                <a:effectLst/>
                <a:uLnTx/>
                <a:uFillTx/>
                <a:latin typeface="Arial"/>
                <a:cs typeface="Arial"/>
                <a:sym typeface="Arial"/>
              </a:rPr>
            </a:br>
            <a:r>
              <a:rPr kumimoji="0" lang="en-US" sz="2100" b="1" i="0" u="none" strike="noStrike" kern="0" cap="none" spc="0" normalizeH="0" baseline="0" noProof="0" dirty="0">
                <a:ln>
                  <a:noFill/>
                </a:ln>
                <a:solidFill>
                  <a:srgbClr val="FFFFFF"/>
                </a:solidFill>
                <a:effectLst/>
                <a:uLnTx/>
                <a:uFillTx/>
                <a:latin typeface="Arial"/>
                <a:cs typeface="Arial"/>
                <a:sym typeface="Arial"/>
              </a:rPr>
              <a:t>ENGAGE CURRENT</a:t>
            </a:r>
          </a:p>
          <a:p>
            <a:pPr marL="0" marR="0" lvl="0" indent="0" algn="ctr" defTabSz="914400" rtl="0" eaLnBrk="1" fontAlgn="auto" latinLnBrk="0" hangingPunct="1">
              <a:lnSpc>
                <a:spcPct val="90000"/>
              </a:lnSpc>
              <a:spcBef>
                <a:spcPts val="0"/>
              </a:spcBef>
              <a:spcAft>
                <a:spcPts val="0"/>
              </a:spcAft>
              <a:buClr>
                <a:srgbClr val="FFFFFF"/>
              </a:buClr>
              <a:buSzPts val="2100"/>
              <a:buFont typeface="Arial"/>
              <a:buNone/>
              <a:tabLst/>
              <a:defRPr/>
            </a:pPr>
            <a:r>
              <a:rPr kumimoji="0" lang="en-US" sz="2100" b="1" i="0" u="none" strike="noStrike" kern="0" cap="none" spc="0" normalizeH="0" baseline="0" noProof="0" dirty="0">
                <a:ln>
                  <a:noFill/>
                </a:ln>
                <a:solidFill>
                  <a:srgbClr val="FFFFFF"/>
                </a:solidFill>
                <a:effectLst/>
                <a:uLnTx/>
                <a:uFillTx/>
                <a:latin typeface="Arial"/>
                <a:cs typeface="Arial"/>
                <a:sym typeface="Arial"/>
              </a:rPr>
              <a:t>MEMBERS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6" name="Google Shape;64;p52">
            <a:extLst>
              <a:ext uri="{FF2B5EF4-FFF2-40B4-BE49-F238E27FC236}">
                <a16:creationId xmlns:a16="http://schemas.microsoft.com/office/drawing/2014/main" id="{42A9E65B-31C1-A88D-5EEE-FFE189B1E088}"/>
              </a:ext>
            </a:extLst>
          </p:cNvPr>
          <p:cNvPicPr preferRelativeResize="0"/>
          <p:nvPr/>
        </p:nvPicPr>
        <p:blipFill rotWithShape="1">
          <a:blip r:embed="rId3">
            <a:alphaModFix/>
          </a:blip>
          <a:srcRect/>
          <a:stretch/>
        </p:blipFill>
        <p:spPr>
          <a:xfrm>
            <a:off x="9787841" y="231766"/>
            <a:ext cx="1883773" cy="716364"/>
          </a:xfrm>
          <a:prstGeom prst="rect">
            <a:avLst/>
          </a:prstGeom>
          <a:noFill/>
          <a:ln>
            <a:noFill/>
          </a:ln>
        </p:spPr>
      </p:pic>
      <p:sp>
        <p:nvSpPr>
          <p:cNvPr id="7" name="Rectangle 6">
            <a:extLst>
              <a:ext uri="{FF2B5EF4-FFF2-40B4-BE49-F238E27FC236}">
                <a16:creationId xmlns:a16="http://schemas.microsoft.com/office/drawing/2014/main" id="{0C900FE9-C59E-9D5A-1FAB-9D8CAE9ED2C1}"/>
              </a:ext>
            </a:extLst>
          </p:cNvPr>
          <p:cNvSpPr/>
          <p:nvPr/>
        </p:nvSpPr>
        <p:spPr>
          <a:xfrm>
            <a:off x="4978708" y="0"/>
            <a:ext cx="1237895"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pic>
        <p:nvPicPr>
          <p:cNvPr id="8" name="Picture 7">
            <a:extLst>
              <a:ext uri="{FF2B5EF4-FFF2-40B4-BE49-F238E27FC236}">
                <a16:creationId xmlns:a16="http://schemas.microsoft.com/office/drawing/2014/main" id="{762A6EAE-7D3B-3EF5-CD13-58EA8122BEDF}"/>
              </a:ext>
            </a:extLst>
          </p:cNvPr>
          <p:cNvPicPr>
            <a:picLocks noChangeAspect="1"/>
          </p:cNvPicPr>
          <p:nvPr/>
        </p:nvPicPr>
        <p:blipFill rotWithShape="1">
          <a:blip r:embed="rId4"/>
          <a:srcRect t="-4715" r="4139" b="-3719"/>
          <a:stretch/>
        </p:blipFill>
        <p:spPr>
          <a:xfrm>
            <a:off x="4361491" y="-331483"/>
            <a:ext cx="7830509" cy="7444816"/>
          </a:xfrm>
          <a:prstGeom prst="rect">
            <a:avLst/>
          </a:prstGeom>
        </p:spPr>
      </p:pic>
    </p:spTree>
    <p:extLst>
      <p:ext uri="{BB962C8B-B14F-4D97-AF65-F5344CB8AC3E}">
        <p14:creationId xmlns:p14="http://schemas.microsoft.com/office/powerpoint/2010/main" val="290208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otary ">
      <a:dk1>
        <a:srgbClr val="17448E"/>
      </a:dk1>
      <a:lt1>
        <a:srgbClr val="FFFFFF"/>
      </a:lt1>
      <a:dk2>
        <a:srgbClr val="17448E"/>
      </a:dk2>
      <a:lt2>
        <a:srgbClr val="F8F8F8"/>
      </a:lt2>
      <a:accent1>
        <a:srgbClr val="1AB3E6"/>
      </a:accent1>
      <a:accent2>
        <a:srgbClr val="F7A81A"/>
      </a:accent2>
      <a:accent3>
        <a:srgbClr val="D81B5B"/>
      </a:accent3>
      <a:accent4>
        <a:srgbClr val="139898"/>
      </a:accent4>
      <a:accent5>
        <a:srgbClr val="862074"/>
      </a:accent5>
      <a:accent6>
        <a:srgbClr val="FC7600"/>
      </a:accent6>
      <a:hlink>
        <a:srgbClr val="1AB3E6"/>
      </a:hlink>
      <a:folHlink>
        <a:srgbClr val="0A5C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Rotary Basic 1">
      <a:dk1>
        <a:srgbClr val="000000"/>
      </a:dk1>
      <a:lt1>
        <a:srgbClr val="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2859</TotalTime>
  <Words>1336</Words>
  <Application>Microsoft Office PowerPoint</Application>
  <PresentationFormat>Widescreen</PresentationFormat>
  <Paragraphs>155</Paragraphs>
  <Slides>30</Slides>
  <Notes>18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Symbol</vt:lpstr>
      <vt:lpstr>Corbel</vt:lpstr>
      <vt:lpstr>Arial</vt:lpstr>
      <vt:lpstr>Calibri</vt:lpstr>
      <vt:lpstr>Open Sans</vt:lpstr>
      <vt:lpstr>Arial Narrow</vt:lpstr>
      <vt:lpstr>Wingdings</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Vivi Bennett</dc:creator>
  <cp:lastModifiedBy>Frank Bradshaw</cp:lastModifiedBy>
  <cp:revision>321</cp:revision>
  <cp:lastPrinted>2022-04-13T00:16:34Z</cp:lastPrinted>
  <dcterms:created xsi:type="dcterms:W3CDTF">2020-09-02T05:00:57Z</dcterms:created>
  <dcterms:modified xsi:type="dcterms:W3CDTF">2023-08-22T02:45:06Z</dcterms:modified>
</cp:coreProperties>
</file>